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0.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1.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12.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20.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notesSlides/notesSlide21.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notesSlides/notesSlide22.xml" ContentType="application/vnd.openxmlformats-officedocument.presentationml.notesSlide+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notesSlides/notesSlide23.xml" ContentType="application/vnd.openxmlformats-officedocument.presentationml.notesSlide+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8" r:id="rId2"/>
    <p:sldId id="259" r:id="rId3"/>
    <p:sldId id="260" r:id="rId4"/>
    <p:sldId id="374" r:id="rId5"/>
    <p:sldId id="263" r:id="rId6"/>
    <p:sldId id="375" r:id="rId7"/>
    <p:sldId id="264" r:id="rId8"/>
    <p:sldId id="266" r:id="rId9"/>
    <p:sldId id="268" r:id="rId10"/>
    <p:sldId id="262" r:id="rId11"/>
    <p:sldId id="377" r:id="rId12"/>
    <p:sldId id="378" r:id="rId13"/>
    <p:sldId id="379" r:id="rId14"/>
    <p:sldId id="271" r:id="rId15"/>
    <p:sldId id="272" r:id="rId16"/>
    <p:sldId id="269" r:id="rId17"/>
    <p:sldId id="261" r:id="rId18"/>
    <p:sldId id="376" r:id="rId19"/>
    <p:sldId id="277" r:id="rId20"/>
    <p:sldId id="278" r:id="rId21"/>
    <p:sldId id="279" r:id="rId22"/>
    <p:sldId id="380" r:id="rId23"/>
    <p:sldId id="381" r:id="rId24"/>
    <p:sldId id="382" r:id="rId25"/>
    <p:sldId id="281"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574" userDrawn="1">
          <p15:clr>
            <a:srgbClr val="A4A3A4"/>
          </p15:clr>
        </p15:guide>
        <p15:guide id="3" pos="60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76C6"/>
    <a:srgbClr val="2A4B86"/>
    <a:srgbClr val="191840"/>
    <a:srgbClr val="8FAADC"/>
    <a:srgbClr val="5DDAEC"/>
    <a:srgbClr val="18B1C6"/>
    <a:srgbClr val="138D9D"/>
    <a:srgbClr val="8CD9FD"/>
    <a:srgbClr val="88D4F7"/>
    <a:srgbClr val="00C0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83" d="100"/>
          <a:sy n="83" d="100"/>
        </p:scale>
        <p:origin x="658" y="67"/>
      </p:cViewPr>
      <p:guideLst>
        <p:guide orient="horz" pos="2183"/>
        <p:guide pos="574"/>
        <p:guide pos="60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07B601-7967-4748-A7DB-8F6AE3D9458F}" type="datetimeFigureOut">
              <a:rPr lang="zh-CN" altLang="en-US" smtClean="0"/>
              <a:t>2024/12/28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A9BAD6-ACE4-42A4-98A5-25BA40AFD7F8}" type="slidenum">
              <a:rPr lang="zh-CN" altLang="en-US" smtClean="0"/>
              <a:t>‹#›</a:t>
            </a:fld>
            <a:endParaRPr lang="zh-CN" altLang="en-US"/>
          </a:p>
        </p:txBody>
      </p:sp>
    </p:spTree>
    <p:extLst>
      <p:ext uri="{BB962C8B-B14F-4D97-AF65-F5344CB8AC3E}">
        <p14:creationId xmlns:p14="http://schemas.microsoft.com/office/powerpoint/2010/main" val="3682969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A9BAD6-ACE4-42A4-98A5-25BA40AFD7F8}" type="slidenum">
              <a:rPr lang="zh-CN" altLang="en-US" smtClean="0"/>
              <a:t>1</a:t>
            </a:fld>
            <a:endParaRPr lang="zh-CN" altLang="en-US"/>
          </a:p>
        </p:txBody>
      </p:sp>
    </p:spTree>
    <p:extLst>
      <p:ext uri="{BB962C8B-B14F-4D97-AF65-F5344CB8AC3E}">
        <p14:creationId xmlns:p14="http://schemas.microsoft.com/office/powerpoint/2010/main" val="3833007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A9BAD6-ACE4-42A4-98A5-25BA40AFD7F8}" type="slidenum">
              <a:rPr lang="zh-CN" altLang="en-US" smtClean="0"/>
              <a:t>10</a:t>
            </a:fld>
            <a:endParaRPr lang="zh-CN" altLang="en-US"/>
          </a:p>
        </p:txBody>
      </p:sp>
    </p:spTree>
    <p:extLst>
      <p:ext uri="{BB962C8B-B14F-4D97-AF65-F5344CB8AC3E}">
        <p14:creationId xmlns:p14="http://schemas.microsoft.com/office/powerpoint/2010/main" val="1604099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A9BAD6-ACE4-42A4-98A5-25BA40AFD7F8}" type="slidenum">
              <a:rPr lang="zh-CN" altLang="en-US" smtClean="0"/>
              <a:t>11</a:t>
            </a:fld>
            <a:endParaRPr lang="zh-CN" altLang="en-US"/>
          </a:p>
        </p:txBody>
      </p:sp>
    </p:spTree>
    <p:extLst>
      <p:ext uri="{BB962C8B-B14F-4D97-AF65-F5344CB8AC3E}">
        <p14:creationId xmlns:p14="http://schemas.microsoft.com/office/powerpoint/2010/main" val="1915302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A9BAD6-ACE4-42A4-98A5-25BA40AFD7F8}" type="slidenum">
              <a:rPr lang="zh-CN" altLang="en-US" smtClean="0"/>
              <a:t>12</a:t>
            </a:fld>
            <a:endParaRPr lang="zh-CN" altLang="en-US"/>
          </a:p>
        </p:txBody>
      </p:sp>
    </p:spTree>
    <p:extLst>
      <p:ext uri="{BB962C8B-B14F-4D97-AF65-F5344CB8AC3E}">
        <p14:creationId xmlns:p14="http://schemas.microsoft.com/office/powerpoint/2010/main" val="11491274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A9BAD6-ACE4-42A4-98A5-25BA40AFD7F8}" type="slidenum">
              <a:rPr lang="zh-CN" altLang="en-US" smtClean="0"/>
              <a:t>13</a:t>
            </a:fld>
            <a:endParaRPr lang="zh-CN" altLang="en-US"/>
          </a:p>
        </p:txBody>
      </p:sp>
    </p:spTree>
    <p:extLst>
      <p:ext uri="{BB962C8B-B14F-4D97-AF65-F5344CB8AC3E}">
        <p14:creationId xmlns:p14="http://schemas.microsoft.com/office/powerpoint/2010/main" val="461759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A9BAD6-ACE4-42A4-98A5-25BA40AFD7F8}" type="slidenum">
              <a:rPr lang="zh-CN" altLang="en-US" smtClean="0"/>
              <a:t>14</a:t>
            </a:fld>
            <a:endParaRPr lang="zh-CN" altLang="en-US"/>
          </a:p>
        </p:txBody>
      </p:sp>
    </p:spTree>
    <p:extLst>
      <p:ext uri="{BB962C8B-B14F-4D97-AF65-F5344CB8AC3E}">
        <p14:creationId xmlns:p14="http://schemas.microsoft.com/office/powerpoint/2010/main" val="1077001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A9BAD6-ACE4-42A4-98A5-25BA40AFD7F8}" type="slidenum">
              <a:rPr lang="zh-CN" altLang="en-US" smtClean="0"/>
              <a:t>15</a:t>
            </a:fld>
            <a:endParaRPr lang="zh-CN" altLang="en-US"/>
          </a:p>
        </p:txBody>
      </p:sp>
    </p:spTree>
    <p:extLst>
      <p:ext uri="{BB962C8B-B14F-4D97-AF65-F5344CB8AC3E}">
        <p14:creationId xmlns:p14="http://schemas.microsoft.com/office/powerpoint/2010/main" val="29129030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A9BAD6-ACE4-42A4-98A5-25BA40AFD7F8}" type="slidenum">
              <a:rPr lang="zh-CN" altLang="en-US" smtClean="0"/>
              <a:t>16</a:t>
            </a:fld>
            <a:endParaRPr lang="zh-CN" altLang="en-US"/>
          </a:p>
        </p:txBody>
      </p:sp>
    </p:spTree>
    <p:extLst>
      <p:ext uri="{BB962C8B-B14F-4D97-AF65-F5344CB8AC3E}">
        <p14:creationId xmlns:p14="http://schemas.microsoft.com/office/powerpoint/2010/main" val="15825216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A9BAD6-ACE4-42A4-98A5-25BA40AFD7F8}" type="slidenum">
              <a:rPr lang="zh-CN" altLang="en-US" smtClean="0"/>
              <a:t>17</a:t>
            </a:fld>
            <a:endParaRPr lang="zh-CN" altLang="en-US"/>
          </a:p>
        </p:txBody>
      </p:sp>
    </p:spTree>
    <p:extLst>
      <p:ext uri="{BB962C8B-B14F-4D97-AF65-F5344CB8AC3E}">
        <p14:creationId xmlns:p14="http://schemas.microsoft.com/office/powerpoint/2010/main" val="22319118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A9BAD6-ACE4-42A4-98A5-25BA40AFD7F8}" type="slidenum">
              <a:rPr lang="zh-CN" altLang="en-US" smtClean="0"/>
              <a:t>18</a:t>
            </a:fld>
            <a:endParaRPr lang="zh-CN" altLang="en-US"/>
          </a:p>
        </p:txBody>
      </p:sp>
    </p:spTree>
    <p:extLst>
      <p:ext uri="{BB962C8B-B14F-4D97-AF65-F5344CB8AC3E}">
        <p14:creationId xmlns:p14="http://schemas.microsoft.com/office/powerpoint/2010/main" val="32525205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A9BAD6-ACE4-42A4-98A5-25BA40AFD7F8}" type="slidenum">
              <a:rPr lang="zh-CN" altLang="en-US" smtClean="0"/>
              <a:t>19</a:t>
            </a:fld>
            <a:endParaRPr lang="zh-CN" altLang="en-US"/>
          </a:p>
        </p:txBody>
      </p:sp>
    </p:spTree>
    <p:extLst>
      <p:ext uri="{BB962C8B-B14F-4D97-AF65-F5344CB8AC3E}">
        <p14:creationId xmlns:p14="http://schemas.microsoft.com/office/powerpoint/2010/main" val="222790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A9BAD6-ACE4-42A4-98A5-25BA40AFD7F8}" type="slidenum">
              <a:rPr lang="zh-CN" altLang="en-US" smtClean="0"/>
              <a:t>2</a:t>
            </a:fld>
            <a:endParaRPr lang="zh-CN" altLang="en-US"/>
          </a:p>
        </p:txBody>
      </p:sp>
    </p:spTree>
    <p:extLst>
      <p:ext uri="{BB962C8B-B14F-4D97-AF65-F5344CB8AC3E}">
        <p14:creationId xmlns:p14="http://schemas.microsoft.com/office/powerpoint/2010/main" val="26289127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A9BAD6-ACE4-42A4-98A5-25BA40AFD7F8}" type="slidenum">
              <a:rPr lang="zh-CN" altLang="en-US" smtClean="0"/>
              <a:t>20</a:t>
            </a:fld>
            <a:endParaRPr lang="zh-CN" altLang="en-US"/>
          </a:p>
        </p:txBody>
      </p:sp>
    </p:spTree>
    <p:extLst>
      <p:ext uri="{BB962C8B-B14F-4D97-AF65-F5344CB8AC3E}">
        <p14:creationId xmlns:p14="http://schemas.microsoft.com/office/powerpoint/2010/main" val="6846677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A9BAD6-ACE4-42A4-98A5-25BA40AFD7F8}" type="slidenum">
              <a:rPr lang="zh-CN" altLang="en-US" smtClean="0"/>
              <a:t>21</a:t>
            </a:fld>
            <a:endParaRPr lang="zh-CN" altLang="en-US"/>
          </a:p>
        </p:txBody>
      </p:sp>
    </p:spTree>
    <p:extLst>
      <p:ext uri="{BB962C8B-B14F-4D97-AF65-F5344CB8AC3E}">
        <p14:creationId xmlns:p14="http://schemas.microsoft.com/office/powerpoint/2010/main" val="3669878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A9BAD6-ACE4-42A4-98A5-25BA40AFD7F8}" type="slidenum">
              <a:rPr lang="zh-CN" altLang="en-US" smtClean="0"/>
              <a:t>22</a:t>
            </a:fld>
            <a:endParaRPr lang="zh-CN" altLang="en-US"/>
          </a:p>
        </p:txBody>
      </p:sp>
    </p:spTree>
    <p:extLst>
      <p:ext uri="{BB962C8B-B14F-4D97-AF65-F5344CB8AC3E}">
        <p14:creationId xmlns:p14="http://schemas.microsoft.com/office/powerpoint/2010/main" val="36291538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A9BAD6-ACE4-42A4-98A5-25BA40AFD7F8}" type="slidenum">
              <a:rPr lang="zh-CN" altLang="en-US" smtClean="0"/>
              <a:t>23</a:t>
            </a:fld>
            <a:endParaRPr lang="zh-CN" altLang="en-US"/>
          </a:p>
        </p:txBody>
      </p:sp>
    </p:spTree>
    <p:extLst>
      <p:ext uri="{BB962C8B-B14F-4D97-AF65-F5344CB8AC3E}">
        <p14:creationId xmlns:p14="http://schemas.microsoft.com/office/powerpoint/2010/main" val="40010475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A9BAD6-ACE4-42A4-98A5-25BA40AFD7F8}" type="slidenum">
              <a:rPr lang="zh-CN" altLang="en-US" smtClean="0"/>
              <a:t>24</a:t>
            </a:fld>
            <a:endParaRPr lang="zh-CN" altLang="en-US"/>
          </a:p>
        </p:txBody>
      </p:sp>
    </p:spTree>
    <p:extLst>
      <p:ext uri="{BB962C8B-B14F-4D97-AF65-F5344CB8AC3E}">
        <p14:creationId xmlns:p14="http://schemas.microsoft.com/office/powerpoint/2010/main" val="425438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A9BAD6-ACE4-42A4-98A5-25BA40AFD7F8}" type="slidenum">
              <a:rPr lang="zh-CN" altLang="en-US" smtClean="0"/>
              <a:t>25</a:t>
            </a:fld>
            <a:endParaRPr lang="zh-CN" altLang="en-US"/>
          </a:p>
        </p:txBody>
      </p:sp>
    </p:spTree>
    <p:extLst>
      <p:ext uri="{BB962C8B-B14F-4D97-AF65-F5344CB8AC3E}">
        <p14:creationId xmlns:p14="http://schemas.microsoft.com/office/powerpoint/2010/main" val="1734944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A9BAD6-ACE4-42A4-98A5-25BA40AFD7F8}" type="slidenum">
              <a:rPr lang="zh-CN" altLang="en-US" smtClean="0"/>
              <a:t>3</a:t>
            </a:fld>
            <a:endParaRPr lang="zh-CN" altLang="en-US"/>
          </a:p>
        </p:txBody>
      </p:sp>
    </p:spTree>
    <p:extLst>
      <p:ext uri="{BB962C8B-B14F-4D97-AF65-F5344CB8AC3E}">
        <p14:creationId xmlns:p14="http://schemas.microsoft.com/office/powerpoint/2010/main" val="1249565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A9BAD6-ACE4-42A4-98A5-25BA40AFD7F8}" type="slidenum">
              <a:rPr lang="zh-CN" altLang="en-US" smtClean="0"/>
              <a:t>4</a:t>
            </a:fld>
            <a:endParaRPr lang="zh-CN" altLang="en-US"/>
          </a:p>
        </p:txBody>
      </p:sp>
    </p:spTree>
    <p:extLst>
      <p:ext uri="{BB962C8B-B14F-4D97-AF65-F5344CB8AC3E}">
        <p14:creationId xmlns:p14="http://schemas.microsoft.com/office/powerpoint/2010/main" val="2116479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A9BAD6-ACE4-42A4-98A5-25BA40AFD7F8}" type="slidenum">
              <a:rPr lang="zh-CN" altLang="en-US" smtClean="0"/>
              <a:t>5</a:t>
            </a:fld>
            <a:endParaRPr lang="zh-CN" altLang="en-US"/>
          </a:p>
        </p:txBody>
      </p:sp>
    </p:spTree>
    <p:extLst>
      <p:ext uri="{BB962C8B-B14F-4D97-AF65-F5344CB8AC3E}">
        <p14:creationId xmlns:p14="http://schemas.microsoft.com/office/powerpoint/2010/main" val="1246402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A9BAD6-ACE4-42A4-98A5-25BA40AFD7F8}" type="slidenum">
              <a:rPr lang="zh-CN" altLang="en-US" smtClean="0"/>
              <a:t>6</a:t>
            </a:fld>
            <a:endParaRPr lang="zh-CN" altLang="en-US"/>
          </a:p>
        </p:txBody>
      </p:sp>
    </p:spTree>
    <p:extLst>
      <p:ext uri="{BB962C8B-B14F-4D97-AF65-F5344CB8AC3E}">
        <p14:creationId xmlns:p14="http://schemas.microsoft.com/office/powerpoint/2010/main" val="1173174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A9BAD6-ACE4-42A4-98A5-25BA40AFD7F8}" type="slidenum">
              <a:rPr lang="zh-CN" altLang="en-US" smtClean="0"/>
              <a:t>7</a:t>
            </a:fld>
            <a:endParaRPr lang="zh-CN" altLang="en-US"/>
          </a:p>
        </p:txBody>
      </p:sp>
    </p:spTree>
    <p:extLst>
      <p:ext uri="{BB962C8B-B14F-4D97-AF65-F5344CB8AC3E}">
        <p14:creationId xmlns:p14="http://schemas.microsoft.com/office/powerpoint/2010/main" val="3637306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A9BAD6-ACE4-42A4-98A5-25BA40AFD7F8}" type="slidenum">
              <a:rPr lang="zh-CN" altLang="en-US" smtClean="0"/>
              <a:t>8</a:t>
            </a:fld>
            <a:endParaRPr lang="zh-CN" altLang="en-US"/>
          </a:p>
        </p:txBody>
      </p:sp>
    </p:spTree>
    <p:extLst>
      <p:ext uri="{BB962C8B-B14F-4D97-AF65-F5344CB8AC3E}">
        <p14:creationId xmlns:p14="http://schemas.microsoft.com/office/powerpoint/2010/main" val="488113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A9BAD6-ACE4-42A4-98A5-25BA40AFD7F8}" type="slidenum">
              <a:rPr lang="zh-CN" altLang="en-US" smtClean="0"/>
              <a:t>9</a:t>
            </a:fld>
            <a:endParaRPr lang="zh-CN" altLang="en-US"/>
          </a:p>
        </p:txBody>
      </p:sp>
    </p:spTree>
    <p:extLst>
      <p:ext uri="{BB962C8B-B14F-4D97-AF65-F5344CB8AC3E}">
        <p14:creationId xmlns:p14="http://schemas.microsoft.com/office/powerpoint/2010/main" val="33831934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9710176A-DB28-474B-A2F8-D3F6BC1ADE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83431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7B614B-BD54-4CF7-8091-7A085192E95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B00DC68-1A92-42BE-BA74-52EF979E4CFA}"/>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73481BA-F8E7-4D09-ACF8-B6950DF22CBE}"/>
              </a:ext>
            </a:extLst>
          </p:cNvPr>
          <p:cNvSpPr>
            <a:spLocks noGrp="1"/>
          </p:cNvSpPr>
          <p:nvPr>
            <p:ph type="dt" sz="half" idx="10"/>
          </p:nvPr>
        </p:nvSpPr>
        <p:spPr/>
        <p:txBody>
          <a:bodyPr/>
          <a:lstStyle/>
          <a:p>
            <a:fld id="{E7F8C26C-7901-4C46-8478-7F7098C4C2BE}" type="datetimeFigureOut">
              <a:rPr lang="zh-CN" altLang="en-US" smtClean="0"/>
              <a:t>2024/12/28</a:t>
            </a:fld>
            <a:endParaRPr lang="zh-CN" altLang="en-US"/>
          </a:p>
        </p:txBody>
      </p:sp>
      <p:sp>
        <p:nvSpPr>
          <p:cNvPr id="5" name="页脚占位符 4">
            <a:extLst>
              <a:ext uri="{FF2B5EF4-FFF2-40B4-BE49-F238E27FC236}">
                <a16:creationId xmlns:a16="http://schemas.microsoft.com/office/drawing/2014/main" id="{5308576B-A4F8-4C7D-9DE0-F84F58C0D3D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EB00658-B59E-4CEC-83CA-8BEE926D2AAC}"/>
              </a:ext>
            </a:extLst>
          </p:cNvPr>
          <p:cNvSpPr>
            <a:spLocks noGrp="1"/>
          </p:cNvSpPr>
          <p:nvPr>
            <p:ph type="sldNum" sz="quarter" idx="12"/>
          </p:nvPr>
        </p:nvSpPr>
        <p:spPr/>
        <p:txBody>
          <a:bodyPr/>
          <a:lstStyle/>
          <a:p>
            <a:fld id="{073CABE3-DD60-404A-BDA8-FBB18AB4F6A7}" type="slidenum">
              <a:rPr lang="zh-CN" altLang="en-US" smtClean="0"/>
              <a:t>‹#›</a:t>
            </a:fld>
            <a:endParaRPr lang="zh-CN" altLang="en-US"/>
          </a:p>
        </p:txBody>
      </p:sp>
    </p:spTree>
    <p:extLst>
      <p:ext uri="{BB962C8B-B14F-4D97-AF65-F5344CB8AC3E}">
        <p14:creationId xmlns:p14="http://schemas.microsoft.com/office/powerpoint/2010/main" val="3115316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C61D167-602D-4282-84B1-8270FCEECCA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637255D-5DA5-4A5F-8923-C6CC6E6EEFB1}"/>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3B656F5-DC0D-4878-80CF-72486870F098}"/>
              </a:ext>
            </a:extLst>
          </p:cNvPr>
          <p:cNvSpPr>
            <a:spLocks noGrp="1"/>
          </p:cNvSpPr>
          <p:nvPr>
            <p:ph type="dt" sz="half" idx="10"/>
          </p:nvPr>
        </p:nvSpPr>
        <p:spPr/>
        <p:txBody>
          <a:bodyPr/>
          <a:lstStyle/>
          <a:p>
            <a:fld id="{E7F8C26C-7901-4C46-8478-7F7098C4C2BE}" type="datetimeFigureOut">
              <a:rPr lang="zh-CN" altLang="en-US" smtClean="0"/>
              <a:t>2024/12/28</a:t>
            </a:fld>
            <a:endParaRPr lang="zh-CN" altLang="en-US"/>
          </a:p>
        </p:txBody>
      </p:sp>
      <p:sp>
        <p:nvSpPr>
          <p:cNvPr id="5" name="页脚占位符 4">
            <a:extLst>
              <a:ext uri="{FF2B5EF4-FFF2-40B4-BE49-F238E27FC236}">
                <a16:creationId xmlns:a16="http://schemas.microsoft.com/office/drawing/2014/main" id="{97609A59-EAB7-4D4D-A715-E431DA4144E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CF685B1-D601-4EC1-8A22-38EF7CACB080}"/>
              </a:ext>
            </a:extLst>
          </p:cNvPr>
          <p:cNvSpPr>
            <a:spLocks noGrp="1"/>
          </p:cNvSpPr>
          <p:nvPr>
            <p:ph type="sldNum" sz="quarter" idx="12"/>
          </p:nvPr>
        </p:nvSpPr>
        <p:spPr/>
        <p:txBody>
          <a:bodyPr/>
          <a:lstStyle/>
          <a:p>
            <a:fld id="{073CABE3-DD60-404A-BDA8-FBB18AB4F6A7}" type="slidenum">
              <a:rPr lang="zh-CN" altLang="en-US" smtClean="0"/>
              <a:t>‹#›</a:t>
            </a:fld>
            <a:endParaRPr lang="zh-CN" altLang="en-US"/>
          </a:p>
        </p:txBody>
      </p:sp>
    </p:spTree>
    <p:extLst>
      <p:ext uri="{BB962C8B-B14F-4D97-AF65-F5344CB8AC3E}">
        <p14:creationId xmlns:p14="http://schemas.microsoft.com/office/powerpoint/2010/main" val="2495384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743E07D9-052C-417F-9C95-540F5185FD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06043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C18AC38-BD62-4EF1-98C3-05C07B3B570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86284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A65EC57-1DFA-4FBE-9C11-60943F6858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50115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F6ED23-D5A0-435B-B23F-E59273FD86F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4D0B898-EED2-415C-B896-3680156C9C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55E7CA59-A64D-41D3-B435-32D7C6E3C334}"/>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859A6FEE-3445-4798-8109-FFD02A0784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37B2661C-D403-44B3-9F3B-B4C67DF6B906}"/>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AE68F1DE-C612-4587-AAC4-486F7E442A7F}"/>
              </a:ext>
            </a:extLst>
          </p:cNvPr>
          <p:cNvSpPr>
            <a:spLocks noGrp="1"/>
          </p:cNvSpPr>
          <p:nvPr>
            <p:ph type="dt" sz="half" idx="10"/>
          </p:nvPr>
        </p:nvSpPr>
        <p:spPr/>
        <p:txBody>
          <a:bodyPr/>
          <a:lstStyle/>
          <a:p>
            <a:fld id="{E7F8C26C-7901-4C46-8478-7F7098C4C2BE}" type="datetimeFigureOut">
              <a:rPr lang="zh-CN" altLang="en-US" smtClean="0"/>
              <a:t>2024/12/28</a:t>
            </a:fld>
            <a:endParaRPr lang="zh-CN" altLang="en-US"/>
          </a:p>
        </p:txBody>
      </p:sp>
      <p:sp>
        <p:nvSpPr>
          <p:cNvPr id="8" name="页脚占位符 7">
            <a:extLst>
              <a:ext uri="{FF2B5EF4-FFF2-40B4-BE49-F238E27FC236}">
                <a16:creationId xmlns:a16="http://schemas.microsoft.com/office/drawing/2014/main" id="{C7A5351E-0152-41C2-BF70-93C2A028975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F6061BF-B6A3-433A-B961-F7EBF01B39C4}"/>
              </a:ext>
            </a:extLst>
          </p:cNvPr>
          <p:cNvSpPr>
            <a:spLocks noGrp="1"/>
          </p:cNvSpPr>
          <p:nvPr>
            <p:ph type="sldNum" sz="quarter" idx="12"/>
          </p:nvPr>
        </p:nvSpPr>
        <p:spPr/>
        <p:txBody>
          <a:bodyPr/>
          <a:lstStyle/>
          <a:p>
            <a:fld id="{073CABE3-DD60-404A-BDA8-FBB18AB4F6A7}" type="slidenum">
              <a:rPr lang="zh-CN" altLang="en-US" smtClean="0"/>
              <a:t>‹#›</a:t>
            </a:fld>
            <a:endParaRPr lang="zh-CN" altLang="en-US"/>
          </a:p>
        </p:txBody>
      </p:sp>
    </p:spTree>
    <p:extLst>
      <p:ext uri="{BB962C8B-B14F-4D97-AF65-F5344CB8AC3E}">
        <p14:creationId xmlns:p14="http://schemas.microsoft.com/office/powerpoint/2010/main" val="11385876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DB160F-996E-4B2E-A70C-DACF1A1C5B7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F5F5BBE-B59C-40D1-AB83-14241620F5D5}"/>
              </a:ext>
            </a:extLst>
          </p:cNvPr>
          <p:cNvSpPr>
            <a:spLocks noGrp="1"/>
          </p:cNvSpPr>
          <p:nvPr>
            <p:ph type="dt" sz="half" idx="10"/>
          </p:nvPr>
        </p:nvSpPr>
        <p:spPr/>
        <p:txBody>
          <a:bodyPr/>
          <a:lstStyle/>
          <a:p>
            <a:fld id="{E7F8C26C-7901-4C46-8478-7F7098C4C2BE}" type="datetimeFigureOut">
              <a:rPr lang="zh-CN" altLang="en-US" smtClean="0"/>
              <a:t>2024/12/28</a:t>
            </a:fld>
            <a:endParaRPr lang="zh-CN" altLang="en-US"/>
          </a:p>
        </p:txBody>
      </p:sp>
      <p:sp>
        <p:nvSpPr>
          <p:cNvPr id="4" name="页脚占位符 3">
            <a:extLst>
              <a:ext uri="{FF2B5EF4-FFF2-40B4-BE49-F238E27FC236}">
                <a16:creationId xmlns:a16="http://schemas.microsoft.com/office/drawing/2014/main" id="{C3F2F2A5-63B8-4F9E-B004-21B3FAC355F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E76E4C2-4A31-4E8B-9028-F8A30CA215E9}"/>
              </a:ext>
            </a:extLst>
          </p:cNvPr>
          <p:cNvSpPr>
            <a:spLocks noGrp="1"/>
          </p:cNvSpPr>
          <p:nvPr>
            <p:ph type="sldNum" sz="quarter" idx="12"/>
          </p:nvPr>
        </p:nvSpPr>
        <p:spPr/>
        <p:txBody>
          <a:bodyPr/>
          <a:lstStyle/>
          <a:p>
            <a:fld id="{073CABE3-DD60-404A-BDA8-FBB18AB4F6A7}" type="slidenum">
              <a:rPr lang="zh-CN" altLang="en-US" smtClean="0"/>
              <a:t>‹#›</a:t>
            </a:fld>
            <a:endParaRPr lang="zh-CN" altLang="en-US"/>
          </a:p>
        </p:txBody>
      </p:sp>
    </p:spTree>
    <p:extLst>
      <p:ext uri="{BB962C8B-B14F-4D97-AF65-F5344CB8AC3E}">
        <p14:creationId xmlns:p14="http://schemas.microsoft.com/office/powerpoint/2010/main" val="48141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D18E925-5A14-4C04-B28B-EE3A3C244BF7}"/>
              </a:ext>
            </a:extLst>
          </p:cNvPr>
          <p:cNvSpPr>
            <a:spLocks noGrp="1"/>
          </p:cNvSpPr>
          <p:nvPr>
            <p:ph type="dt" sz="half" idx="10"/>
          </p:nvPr>
        </p:nvSpPr>
        <p:spPr/>
        <p:txBody>
          <a:bodyPr/>
          <a:lstStyle/>
          <a:p>
            <a:fld id="{E7F8C26C-7901-4C46-8478-7F7098C4C2BE}" type="datetimeFigureOut">
              <a:rPr lang="zh-CN" altLang="en-US" smtClean="0"/>
              <a:t>2024/12/28</a:t>
            </a:fld>
            <a:endParaRPr lang="zh-CN" altLang="en-US"/>
          </a:p>
        </p:txBody>
      </p:sp>
      <p:sp>
        <p:nvSpPr>
          <p:cNvPr id="3" name="页脚占位符 2">
            <a:extLst>
              <a:ext uri="{FF2B5EF4-FFF2-40B4-BE49-F238E27FC236}">
                <a16:creationId xmlns:a16="http://schemas.microsoft.com/office/drawing/2014/main" id="{D6E1C827-0896-4BB7-8B79-79917385990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B747BF6-AA5E-47DF-BB8D-0A63646BA037}"/>
              </a:ext>
            </a:extLst>
          </p:cNvPr>
          <p:cNvSpPr>
            <a:spLocks noGrp="1"/>
          </p:cNvSpPr>
          <p:nvPr>
            <p:ph type="sldNum" sz="quarter" idx="12"/>
          </p:nvPr>
        </p:nvSpPr>
        <p:spPr/>
        <p:txBody>
          <a:bodyPr/>
          <a:lstStyle/>
          <a:p>
            <a:fld id="{073CABE3-DD60-404A-BDA8-FBB18AB4F6A7}" type="slidenum">
              <a:rPr lang="zh-CN" altLang="en-US" smtClean="0"/>
              <a:t>‹#›</a:t>
            </a:fld>
            <a:endParaRPr lang="zh-CN" altLang="en-US"/>
          </a:p>
        </p:txBody>
      </p:sp>
    </p:spTree>
    <p:extLst>
      <p:ext uri="{BB962C8B-B14F-4D97-AF65-F5344CB8AC3E}">
        <p14:creationId xmlns:p14="http://schemas.microsoft.com/office/powerpoint/2010/main" val="1050507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7D662B-BF33-42D9-898F-06DBDA37D4B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B2A2BDC-4BD5-4146-992F-3E3BB9E0BD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50A4F64D-1DA4-4BC6-B37D-DD73BAA51F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418C872E-D555-4976-A4FB-224B99CFED6A}"/>
              </a:ext>
            </a:extLst>
          </p:cNvPr>
          <p:cNvSpPr>
            <a:spLocks noGrp="1"/>
          </p:cNvSpPr>
          <p:nvPr>
            <p:ph type="dt" sz="half" idx="10"/>
          </p:nvPr>
        </p:nvSpPr>
        <p:spPr/>
        <p:txBody>
          <a:bodyPr/>
          <a:lstStyle/>
          <a:p>
            <a:fld id="{E7F8C26C-7901-4C46-8478-7F7098C4C2BE}" type="datetimeFigureOut">
              <a:rPr lang="zh-CN" altLang="en-US" smtClean="0"/>
              <a:t>2024/12/28</a:t>
            </a:fld>
            <a:endParaRPr lang="zh-CN" altLang="en-US"/>
          </a:p>
        </p:txBody>
      </p:sp>
      <p:sp>
        <p:nvSpPr>
          <p:cNvPr id="6" name="页脚占位符 5">
            <a:extLst>
              <a:ext uri="{FF2B5EF4-FFF2-40B4-BE49-F238E27FC236}">
                <a16:creationId xmlns:a16="http://schemas.microsoft.com/office/drawing/2014/main" id="{5C5B69F0-2109-4AA7-98AB-A30DF50A9DE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67E891C-9196-4E39-A0C2-277B144C407E}"/>
              </a:ext>
            </a:extLst>
          </p:cNvPr>
          <p:cNvSpPr>
            <a:spLocks noGrp="1"/>
          </p:cNvSpPr>
          <p:nvPr>
            <p:ph type="sldNum" sz="quarter" idx="12"/>
          </p:nvPr>
        </p:nvSpPr>
        <p:spPr/>
        <p:txBody>
          <a:bodyPr/>
          <a:lstStyle/>
          <a:p>
            <a:fld id="{073CABE3-DD60-404A-BDA8-FBB18AB4F6A7}" type="slidenum">
              <a:rPr lang="zh-CN" altLang="en-US" smtClean="0"/>
              <a:t>‹#›</a:t>
            </a:fld>
            <a:endParaRPr lang="zh-CN" altLang="en-US"/>
          </a:p>
        </p:txBody>
      </p:sp>
    </p:spTree>
    <p:extLst>
      <p:ext uri="{BB962C8B-B14F-4D97-AF65-F5344CB8AC3E}">
        <p14:creationId xmlns:p14="http://schemas.microsoft.com/office/powerpoint/2010/main" val="1568555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D99360-13C7-49ED-92CD-58E88023DD0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1C4141-58F4-4CED-91F1-9DC4B9453B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4979CAF-D755-4622-A6D7-876A421739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B3400336-D3BD-49B8-84F7-81E98BC468FF}"/>
              </a:ext>
            </a:extLst>
          </p:cNvPr>
          <p:cNvSpPr>
            <a:spLocks noGrp="1"/>
          </p:cNvSpPr>
          <p:nvPr>
            <p:ph type="dt" sz="half" idx="10"/>
          </p:nvPr>
        </p:nvSpPr>
        <p:spPr/>
        <p:txBody>
          <a:bodyPr/>
          <a:lstStyle/>
          <a:p>
            <a:fld id="{E7F8C26C-7901-4C46-8478-7F7098C4C2BE}" type="datetimeFigureOut">
              <a:rPr lang="zh-CN" altLang="en-US" smtClean="0"/>
              <a:t>2024/12/28</a:t>
            </a:fld>
            <a:endParaRPr lang="zh-CN" altLang="en-US"/>
          </a:p>
        </p:txBody>
      </p:sp>
      <p:sp>
        <p:nvSpPr>
          <p:cNvPr id="6" name="页脚占位符 5">
            <a:extLst>
              <a:ext uri="{FF2B5EF4-FFF2-40B4-BE49-F238E27FC236}">
                <a16:creationId xmlns:a16="http://schemas.microsoft.com/office/drawing/2014/main" id="{FA54F837-D510-4C21-9403-022D09417A5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45B8F17-3ECC-405D-8438-599D302B732E}"/>
              </a:ext>
            </a:extLst>
          </p:cNvPr>
          <p:cNvSpPr>
            <a:spLocks noGrp="1"/>
          </p:cNvSpPr>
          <p:nvPr>
            <p:ph type="sldNum" sz="quarter" idx="12"/>
          </p:nvPr>
        </p:nvSpPr>
        <p:spPr/>
        <p:txBody>
          <a:bodyPr/>
          <a:lstStyle/>
          <a:p>
            <a:fld id="{073CABE3-DD60-404A-BDA8-FBB18AB4F6A7}" type="slidenum">
              <a:rPr lang="zh-CN" altLang="en-US" smtClean="0"/>
              <a:t>‹#›</a:t>
            </a:fld>
            <a:endParaRPr lang="zh-CN" altLang="en-US"/>
          </a:p>
        </p:txBody>
      </p:sp>
    </p:spTree>
    <p:extLst>
      <p:ext uri="{BB962C8B-B14F-4D97-AF65-F5344CB8AC3E}">
        <p14:creationId xmlns:p14="http://schemas.microsoft.com/office/powerpoint/2010/main" val="1713066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083AC82-AA40-421A-8098-895DB9D41D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361BA97-BB51-4E17-8FA2-30C16EC815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21C34E6-174F-4F1E-98E4-A535B67156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F8C26C-7901-4C46-8478-7F7098C4C2BE}" type="datetimeFigureOut">
              <a:rPr lang="zh-CN" altLang="en-US" smtClean="0"/>
              <a:t>2024/12/28</a:t>
            </a:fld>
            <a:endParaRPr lang="zh-CN" altLang="en-US"/>
          </a:p>
        </p:txBody>
      </p:sp>
      <p:sp>
        <p:nvSpPr>
          <p:cNvPr id="5" name="页脚占位符 4">
            <a:extLst>
              <a:ext uri="{FF2B5EF4-FFF2-40B4-BE49-F238E27FC236}">
                <a16:creationId xmlns:a16="http://schemas.microsoft.com/office/drawing/2014/main" id="{C59562DB-1A3D-44C6-ABE1-085E74F275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858B37E-1D4E-42FB-838D-27A62256E4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3CABE3-DD60-404A-BDA8-FBB18AB4F6A7}" type="slidenum">
              <a:rPr lang="zh-CN" altLang="en-US" smtClean="0"/>
              <a:t>‹#›</a:t>
            </a:fld>
            <a:endParaRPr lang="zh-CN" altLang="en-US"/>
          </a:p>
        </p:txBody>
      </p:sp>
    </p:spTree>
    <p:extLst>
      <p:ext uri="{BB962C8B-B14F-4D97-AF65-F5344CB8AC3E}">
        <p14:creationId xmlns:p14="http://schemas.microsoft.com/office/powerpoint/2010/main" val="29543060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tags" Target="../tags/tag24.xml"/><Relationship Id="rId3" Type="http://schemas.openxmlformats.org/officeDocument/2006/relationships/tags" Target="../tags/tag9.xml"/><Relationship Id="rId21" Type="http://schemas.openxmlformats.org/officeDocument/2006/relationships/image" Target="../media/image6.png"/><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tags" Target="../tags/tag23.xml"/><Relationship Id="rId2" Type="http://schemas.openxmlformats.org/officeDocument/2006/relationships/tags" Target="../tags/tag8.xml"/><Relationship Id="rId16" Type="http://schemas.openxmlformats.org/officeDocument/2006/relationships/tags" Target="../tags/tag22.xml"/><Relationship Id="rId20" Type="http://schemas.openxmlformats.org/officeDocument/2006/relationships/notesSlide" Target="../notesSlides/notesSlide10.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24" Type="http://schemas.openxmlformats.org/officeDocument/2006/relationships/image" Target="../media/image10.jpg"/><Relationship Id="rId5" Type="http://schemas.openxmlformats.org/officeDocument/2006/relationships/tags" Target="../tags/tag11.xml"/><Relationship Id="rId15" Type="http://schemas.openxmlformats.org/officeDocument/2006/relationships/tags" Target="../tags/tag21.xml"/><Relationship Id="rId23" Type="http://schemas.openxmlformats.org/officeDocument/2006/relationships/image" Target="../media/image9.png"/><Relationship Id="rId10" Type="http://schemas.openxmlformats.org/officeDocument/2006/relationships/tags" Target="../tags/tag16.xml"/><Relationship Id="rId19" Type="http://schemas.openxmlformats.org/officeDocument/2006/relationships/slideLayout" Target="../slideLayouts/slideLayout4.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 Id="rId22"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tags" Target="../tags/tag37.xml"/><Relationship Id="rId18" Type="http://schemas.openxmlformats.org/officeDocument/2006/relationships/tags" Target="../tags/tag42.xml"/><Relationship Id="rId3" Type="http://schemas.openxmlformats.org/officeDocument/2006/relationships/tags" Target="../tags/tag27.xml"/><Relationship Id="rId21" Type="http://schemas.openxmlformats.org/officeDocument/2006/relationships/image" Target="../media/image6.png"/><Relationship Id="rId7" Type="http://schemas.openxmlformats.org/officeDocument/2006/relationships/tags" Target="../tags/tag31.xml"/><Relationship Id="rId12" Type="http://schemas.openxmlformats.org/officeDocument/2006/relationships/tags" Target="../tags/tag36.xml"/><Relationship Id="rId17" Type="http://schemas.openxmlformats.org/officeDocument/2006/relationships/tags" Target="../tags/tag41.xml"/><Relationship Id="rId2" Type="http://schemas.openxmlformats.org/officeDocument/2006/relationships/tags" Target="../tags/tag26.xml"/><Relationship Id="rId16" Type="http://schemas.openxmlformats.org/officeDocument/2006/relationships/tags" Target="../tags/tag40.xml"/><Relationship Id="rId20" Type="http://schemas.openxmlformats.org/officeDocument/2006/relationships/notesSlide" Target="../notesSlides/notesSlide11.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tags" Target="../tags/tag35.xml"/><Relationship Id="rId24" Type="http://schemas.openxmlformats.org/officeDocument/2006/relationships/image" Target="../media/image13.jpg"/><Relationship Id="rId5" Type="http://schemas.openxmlformats.org/officeDocument/2006/relationships/tags" Target="../tags/tag29.xml"/><Relationship Id="rId15" Type="http://schemas.openxmlformats.org/officeDocument/2006/relationships/tags" Target="../tags/tag39.xml"/><Relationship Id="rId23" Type="http://schemas.openxmlformats.org/officeDocument/2006/relationships/image" Target="../media/image12.jpg"/><Relationship Id="rId10" Type="http://schemas.openxmlformats.org/officeDocument/2006/relationships/tags" Target="../tags/tag34.xml"/><Relationship Id="rId19" Type="http://schemas.openxmlformats.org/officeDocument/2006/relationships/slideLayout" Target="../slideLayouts/slideLayout4.xml"/><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tags" Target="../tags/tag38.xml"/><Relationship Id="rId22"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tags" Target="../tags/tag50.xml"/><Relationship Id="rId13" Type="http://schemas.openxmlformats.org/officeDocument/2006/relationships/tags" Target="../tags/tag55.xml"/><Relationship Id="rId18" Type="http://schemas.openxmlformats.org/officeDocument/2006/relationships/tags" Target="../tags/tag60.xml"/><Relationship Id="rId3" Type="http://schemas.openxmlformats.org/officeDocument/2006/relationships/tags" Target="../tags/tag45.xml"/><Relationship Id="rId21" Type="http://schemas.openxmlformats.org/officeDocument/2006/relationships/image" Target="../media/image6.png"/><Relationship Id="rId7" Type="http://schemas.openxmlformats.org/officeDocument/2006/relationships/tags" Target="../tags/tag49.xml"/><Relationship Id="rId12" Type="http://schemas.openxmlformats.org/officeDocument/2006/relationships/tags" Target="../tags/tag54.xml"/><Relationship Id="rId17" Type="http://schemas.openxmlformats.org/officeDocument/2006/relationships/tags" Target="../tags/tag59.xml"/><Relationship Id="rId2" Type="http://schemas.openxmlformats.org/officeDocument/2006/relationships/tags" Target="../tags/tag44.xml"/><Relationship Id="rId16" Type="http://schemas.openxmlformats.org/officeDocument/2006/relationships/tags" Target="../tags/tag58.xml"/><Relationship Id="rId20" Type="http://schemas.openxmlformats.org/officeDocument/2006/relationships/notesSlide" Target="../notesSlides/notesSlide12.xml"/><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tags" Target="../tags/tag53.xml"/><Relationship Id="rId5" Type="http://schemas.openxmlformats.org/officeDocument/2006/relationships/tags" Target="../tags/tag47.xml"/><Relationship Id="rId15" Type="http://schemas.openxmlformats.org/officeDocument/2006/relationships/tags" Target="../tags/tag57.xml"/><Relationship Id="rId23" Type="http://schemas.openxmlformats.org/officeDocument/2006/relationships/image" Target="../media/image15.png"/><Relationship Id="rId10" Type="http://schemas.openxmlformats.org/officeDocument/2006/relationships/tags" Target="../tags/tag52.xml"/><Relationship Id="rId19" Type="http://schemas.openxmlformats.org/officeDocument/2006/relationships/slideLayout" Target="../slideLayouts/slideLayout4.xml"/><Relationship Id="rId4" Type="http://schemas.openxmlformats.org/officeDocument/2006/relationships/tags" Target="../tags/tag46.xml"/><Relationship Id="rId9" Type="http://schemas.openxmlformats.org/officeDocument/2006/relationships/tags" Target="../tags/tag51.xml"/><Relationship Id="rId14" Type="http://schemas.openxmlformats.org/officeDocument/2006/relationships/tags" Target="../tags/tag56.xml"/><Relationship Id="rId22"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tags" Target="../tags/tag68.xml"/><Relationship Id="rId13" Type="http://schemas.openxmlformats.org/officeDocument/2006/relationships/tags" Target="../tags/tag73.xml"/><Relationship Id="rId18" Type="http://schemas.openxmlformats.org/officeDocument/2006/relationships/tags" Target="../tags/tag78.xml"/><Relationship Id="rId3" Type="http://schemas.openxmlformats.org/officeDocument/2006/relationships/tags" Target="../tags/tag63.xml"/><Relationship Id="rId21" Type="http://schemas.openxmlformats.org/officeDocument/2006/relationships/image" Target="../media/image6.png"/><Relationship Id="rId7" Type="http://schemas.openxmlformats.org/officeDocument/2006/relationships/tags" Target="../tags/tag67.xml"/><Relationship Id="rId12" Type="http://schemas.openxmlformats.org/officeDocument/2006/relationships/tags" Target="../tags/tag72.xml"/><Relationship Id="rId17" Type="http://schemas.openxmlformats.org/officeDocument/2006/relationships/tags" Target="../tags/tag77.xml"/><Relationship Id="rId2" Type="http://schemas.openxmlformats.org/officeDocument/2006/relationships/tags" Target="../tags/tag62.xml"/><Relationship Id="rId16" Type="http://schemas.openxmlformats.org/officeDocument/2006/relationships/tags" Target="../tags/tag76.xml"/><Relationship Id="rId20" Type="http://schemas.openxmlformats.org/officeDocument/2006/relationships/notesSlide" Target="../notesSlides/notesSlide13.xml"/><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tags" Target="../tags/tag71.xml"/><Relationship Id="rId5" Type="http://schemas.openxmlformats.org/officeDocument/2006/relationships/tags" Target="../tags/tag65.xml"/><Relationship Id="rId15" Type="http://schemas.openxmlformats.org/officeDocument/2006/relationships/tags" Target="../tags/tag75.xml"/><Relationship Id="rId10" Type="http://schemas.openxmlformats.org/officeDocument/2006/relationships/tags" Target="../tags/tag70.xml"/><Relationship Id="rId19" Type="http://schemas.openxmlformats.org/officeDocument/2006/relationships/slideLayout" Target="../slideLayouts/slideLayout4.xml"/><Relationship Id="rId4" Type="http://schemas.openxmlformats.org/officeDocument/2006/relationships/tags" Target="../tags/tag64.xml"/><Relationship Id="rId9" Type="http://schemas.openxmlformats.org/officeDocument/2006/relationships/tags" Target="../tags/tag69.xml"/><Relationship Id="rId14" Type="http://schemas.openxmlformats.org/officeDocument/2006/relationships/tags" Target="../tags/tag74.xml"/><Relationship Id="rId22"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7" Type="http://schemas.openxmlformats.org/officeDocument/2006/relationships/image" Target="../media/image22.jp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tags" Target="../tags/tag86.xml"/><Relationship Id="rId13" Type="http://schemas.openxmlformats.org/officeDocument/2006/relationships/tags" Target="../tags/tag91.xml"/><Relationship Id="rId18" Type="http://schemas.openxmlformats.org/officeDocument/2006/relationships/tags" Target="../tags/tag96.xml"/><Relationship Id="rId3" Type="http://schemas.openxmlformats.org/officeDocument/2006/relationships/tags" Target="../tags/tag81.xml"/><Relationship Id="rId21" Type="http://schemas.openxmlformats.org/officeDocument/2006/relationships/tags" Target="../tags/tag99.xml"/><Relationship Id="rId7" Type="http://schemas.openxmlformats.org/officeDocument/2006/relationships/tags" Target="../tags/tag85.xml"/><Relationship Id="rId12" Type="http://schemas.openxmlformats.org/officeDocument/2006/relationships/tags" Target="../tags/tag90.xml"/><Relationship Id="rId17" Type="http://schemas.openxmlformats.org/officeDocument/2006/relationships/tags" Target="../tags/tag95.xml"/><Relationship Id="rId2" Type="http://schemas.openxmlformats.org/officeDocument/2006/relationships/tags" Target="../tags/tag80.xml"/><Relationship Id="rId16" Type="http://schemas.openxmlformats.org/officeDocument/2006/relationships/tags" Target="../tags/tag94.xml"/><Relationship Id="rId20" Type="http://schemas.openxmlformats.org/officeDocument/2006/relationships/tags" Target="../tags/tag98.xml"/><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tags" Target="../tags/tag89.xml"/><Relationship Id="rId24" Type="http://schemas.openxmlformats.org/officeDocument/2006/relationships/image" Target="../media/image23.png"/><Relationship Id="rId5" Type="http://schemas.openxmlformats.org/officeDocument/2006/relationships/tags" Target="../tags/tag83.xml"/><Relationship Id="rId15" Type="http://schemas.openxmlformats.org/officeDocument/2006/relationships/tags" Target="../tags/tag93.xml"/><Relationship Id="rId23" Type="http://schemas.openxmlformats.org/officeDocument/2006/relationships/notesSlide" Target="../notesSlides/notesSlide20.xml"/><Relationship Id="rId10" Type="http://schemas.openxmlformats.org/officeDocument/2006/relationships/tags" Target="../tags/tag88.xml"/><Relationship Id="rId19" Type="http://schemas.openxmlformats.org/officeDocument/2006/relationships/tags" Target="../tags/tag97.xml"/><Relationship Id="rId4" Type="http://schemas.openxmlformats.org/officeDocument/2006/relationships/tags" Target="../tags/tag82.xml"/><Relationship Id="rId9" Type="http://schemas.openxmlformats.org/officeDocument/2006/relationships/tags" Target="../tags/tag87.xml"/><Relationship Id="rId14" Type="http://schemas.openxmlformats.org/officeDocument/2006/relationships/tags" Target="../tags/tag92.xml"/><Relationship Id="rId22"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tags" Target="../tags/tag107.xml"/><Relationship Id="rId13" Type="http://schemas.openxmlformats.org/officeDocument/2006/relationships/tags" Target="../tags/tag112.xml"/><Relationship Id="rId18" Type="http://schemas.openxmlformats.org/officeDocument/2006/relationships/tags" Target="../tags/tag117.xml"/><Relationship Id="rId26" Type="http://schemas.openxmlformats.org/officeDocument/2006/relationships/image" Target="../media/image25.jpg"/><Relationship Id="rId3" Type="http://schemas.openxmlformats.org/officeDocument/2006/relationships/tags" Target="../tags/tag102.xml"/><Relationship Id="rId21" Type="http://schemas.openxmlformats.org/officeDocument/2006/relationships/slideLayout" Target="../slideLayouts/slideLayout4.xml"/><Relationship Id="rId7" Type="http://schemas.openxmlformats.org/officeDocument/2006/relationships/tags" Target="../tags/tag106.xml"/><Relationship Id="rId12" Type="http://schemas.openxmlformats.org/officeDocument/2006/relationships/tags" Target="../tags/tag111.xml"/><Relationship Id="rId17" Type="http://schemas.openxmlformats.org/officeDocument/2006/relationships/tags" Target="../tags/tag116.xml"/><Relationship Id="rId25" Type="http://schemas.openxmlformats.org/officeDocument/2006/relationships/image" Target="../media/image6.png"/><Relationship Id="rId2" Type="http://schemas.openxmlformats.org/officeDocument/2006/relationships/tags" Target="../tags/tag101.xml"/><Relationship Id="rId16" Type="http://schemas.openxmlformats.org/officeDocument/2006/relationships/tags" Target="../tags/tag115.xml"/><Relationship Id="rId20" Type="http://schemas.openxmlformats.org/officeDocument/2006/relationships/tags" Target="../tags/tag119.xml"/><Relationship Id="rId29" Type="http://schemas.openxmlformats.org/officeDocument/2006/relationships/image" Target="../media/image28.png"/><Relationship Id="rId1" Type="http://schemas.openxmlformats.org/officeDocument/2006/relationships/tags" Target="../tags/tag100.xml"/><Relationship Id="rId6" Type="http://schemas.openxmlformats.org/officeDocument/2006/relationships/tags" Target="../tags/tag105.xml"/><Relationship Id="rId11" Type="http://schemas.openxmlformats.org/officeDocument/2006/relationships/tags" Target="../tags/tag110.xml"/><Relationship Id="rId24" Type="http://schemas.openxmlformats.org/officeDocument/2006/relationships/image" Target="../media/image23.png"/><Relationship Id="rId5" Type="http://schemas.openxmlformats.org/officeDocument/2006/relationships/tags" Target="../tags/tag104.xml"/><Relationship Id="rId15" Type="http://schemas.openxmlformats.org/officeDocument/2006/relationships/tags" Target="../tags/tag114.xml"/><Relationship Id="rId23" Type="http://schemas.openxmlformats.org/officeDocument/2006/relationships/image" Target="../media/image24.png"/><Relationship Id="rId28" Type="http://schemas.openxmlformats.org/officeDocument/2006/relationships/image" Target="../media/image27.png"/><Relationship Id="rId10" Type="http://schemas.openxmlformats.org/officeDocument/2006/relationships/tags" Target="../tags/tag109.xml"/><Relationship Id="rId19" Type="http://schemas.openxmlformats.org/officeDocument/2006/relationships/tags" Target="../tags/tag118.xml"/><Relationship Id="rId4" Type="http://schemas.openxmlformats.org/officeDocument/2006/relationships/tags" Target="../tags/tag103.xml"/><Relationship Id="rId9" Type="http://schemas.openxmlformats.org/officeDocument/2006/relationships/tags" Target="../tags/tag108.xml"/><Relationship Id="rId14" Type="http://schemas.openxmlformats.org/officeDocument/2006/relationships/tags" Target="../tags/tag113.xml"/><Relationship Id="rId22" Type="http://schemas.openxmlformats.org/officeDocument/2006/relationships/notesSlide" Target="../notesSlides/notesSlide21.xml"/><Relationship Id="rId27" Type="http://schemas.openxmlformats.org/officeDocument/2006/relationships/image" Target="../media/image26.jpg"/></Relationships>
</file>

<file path=ppt/slides/_rels/slide22.xml.rels><?xml version="1.0" encoding="UTF-8" standalone="yes"?>
<Relationships xmlns="http://schemas.openxmlformats.org/package/2006/relationships"><Relationship Id="rId8" Type="http://schemas.openxmlformats.org/officeDocument/2006/relationships/tags" Target="../tags/tag127.xml"/><Relationship Id="rId13" Type="http://schemas.openxmlformats.org/officeDocument/2006/relationships/tags" Target="../tags/tag132.xml"/><Relationship Id="rId18" Type="http://schemas.openxmlformats.org/officeDocument/2006/relationships/tags" Target="../tags/tag137.xml"/><Relationship Id="rId26" Type="http://schemas.openxmlformats.org/officeDocument/2006/relationships/image" Target="../media/image25.jpg"/><Relationship Id="rId3" Type="http://schemas.openxmlformats.org/officeDocument/2006/relationships/tags" Target="../tags/tag122.xml"/><Relationship Id="rId21" Type="http://schemas.openxmlformats.org/officeDocument/2006/relationships/slideLayout" Target="../slideLayouts/slideLayout4.xml"/><Relationship Id="rId7" Type="http://schemas.openxmlformats.org/officeDocument/2006/relationships/tags" Target="../tags/tag126.xml"/><Relationship Id="rId12" Type="http://schemas.openxmlformats.org/officeDocument/2006/relationships/tags" Target="../tags/tag131.xml"/><Relationship Id="rId17" Type="http://schemas.openxmlformats.org/officeDocument/2006/relationships/tags" Target="../tags/tag136.xml"/><Relationship Id="rId25" Type="http://schemas.openxmlformats.org/officeDocument/2006/relationships/image" Target="../media/image6.png"/><Relationship Id="rId2" Type="http://schemas.openxmlformats.org/officeDocument/2006/relationships/tags" Target="../tags/tag121.xml"/><Relationship Id="rId16" Type="http://schemas.openxmlformats.org/officeDocument/2006/relationships/tags" Target="../tags/tag135.xml"/><Relationship Id="rId20" Type="http://schemas.openxmlformats.org/officeDocument/2006/relationships/tags" Target="../tags/tag139.xml"/><Relationship Id="rId29" Type="http://schemas.openxmlformats.org/officeDocument/2006/relationships/image" Target="../media/image28.png"/><Relationship Id="rId1" Type="http://schemas.openxmlformats.org/officeDocument/2006/relationships/tags" Target="../tags/tag120.xml"/><Relationship Id="rId6" Type="http://schemas.openxmlformats.org/officeDocument/2006/relationships/tags" Target="../tags/tag125.xml"/><Relationship Id="rId11" Type="http://schemas.openxmlformats.org/officeDocument/2006/relationships/tags" Target="../tags/tag130.xml"/><Relationship Id="rId24" Type="http://schemas.openxmlformats.org/officeDocument/2006/relationships/image" Target="../media/image23.png"/><Relationship Id="rId5" Type="http://schemas.openxmlformats.org/officeDocument/2006/relationships/tags" Target="../tags/tag124.xml"/><Relationship Id="rId15" Type="http://schemas.openxmlformats.org/officeDocument/2006/relationships/tags" Target="../tags/tag134.xml"/><Relationship Id="rId23" Type="http://schemas.openxmlformats.org/officeDocument/2006/relationships/image" Target="../media/image24.png"/><Relationship Id="rId28" Type="http://schemas.openxmlformats.org/officeDocument/2006/relationships/image" Target="../media/image27.png"/><Relationship Id="rId10" Type="http://schemas.openxmlformats.org/officeDocument/2006/relationships/tags" Target="../tags/tag129.xml"/><Relationship Id="rId19" Type="http://schemas.openxmlformats.org/officeDocument/2006/relationships/tags" Target="../tags/tag138.xml"/><Relationship Id="rId4" Type="http://schemas.openxmlformats.org/officeDocument/2006/relationships/tags" Target="../tags/tag123.xml"/><Relationship Id="rId9" Type="http://schemas.openxmlformats.org/officeDocument/2006/relationships/tags" Target="../tags/tag128.xml"/><Relationship Id="rId14" Type="http://schemas.openxmlformats.org/officeDocument/2006/relationships/tags" Target="../tags/tag133.xml"/><Relationship Id="rId22" Type="http://schemas.openxmlformats.org/officeDocument/2006/relationships/notesSlide" Target="../notesSlides/notesSlide22.xml"/><Relationship Id="rId27" Type="http://schemas.openxmlformats.org/officeDocument/2006/relationships/image" Target="../media/image26.jpg"/></Relationships>
</file>

<file path=ppt/slides/_rels/slide23.xml.rels><?xml version="1.0" encoding="UTF-8" standalone="yes"?>
<Relationships xmlns="http://schemas.openxmlformats.org/package/2006/relationships"><Relationship Id="rId8" Type="http://schemas.openxmlformats.org/officeDocument/2006/relationships/tags" Target="../tags/tag147.xml"/><Relationship Id="rId13" Type="http://schemas.openxmlformats.org/officeDocument/2006/relationships/tags" Target="../tags/tag152.xml"/><Relationship Id="rId18" Type="http://schemas.openxmlformats.org/officeDocument/2006/relationships/tags" Target="../tags/tag157.xml"/><Relationship Id="rId26" Type="http://schemas.openxmlformats.org/officeDocument/2006/relationships/image" Target="../media/image29.jpg"/><Relationship Id="rId3" Type="http://schemas.openxmlformats.org/officeDocument/2006/relationships/tags" Target="../tags/tag142.xml"/><Relationship Id="rId21" Type="http://schemas.openxmlformats.org/officeDocument/2006/relationships/slideLayout" Target="../slideLayouts/slideLayout4.xml"/><Relationship Id="rId7" Type="http://schemas.openxmlformats.org/officeDocument/2006/relationships/tags" Target="../tags/tag146.xml"/><Relationship Id="rId12" Type="http://schemas.openxmlformats.org/officeDocument/2006/relationships/tags" Target="../tags/tag151.xml"/><Relationship Id="rId17" Type="http://schemas.openxmlformats.org/officeDocument/2006/relationships/tags" Target="../tags/tag156.xml"/><Relationship Id="rId25" Type="http://schemas.openxmlformats.org/officeDocument/2006/relationships/image" Target="../media/image6.png"/><Relationship Id="rId2" Type="http://schemas.openxmlformats.org/officeDocument/2006/relationships/tags" Target="../tags/tag141.xml"/><Relationship Id="rId16" Type="http://schemas.openxmlformats.org/officeDocument/2006/relationships/tags" Target="../tags/tag155.xml"/><Relationship Id="rId20" Type="http://schemas.openxmlformats.org/officeDocument/2006/relationships/tags" Target="../tags/tag159.xml"/><Relationship Id="rId1" Type="http://schemas.openxmlformats.org/officeDocument/2006/relationships/tags" Target="../tags/tag140.xml"/><Relationship Id="rId6" Type="http://schemas.openxmlformats.org/officeDocument/2006/relationships/tags" Target="../tags/tag145.xml"/><Relationship Id="rId11" Type="http://schemas.openxmlformats.org/officeDocument/2006/relationships/tags" Target="../tags/tag150.xml"/><Relationship Id="rId24" Type="http://schemas.openxmlformats.org/officeDocument/2006/relationships/image" Target="../media/image23.png"/><Relationship Id="rId5" Type="http://schemas.openxmlformats.org/officeDocument/2006/relationships/tags" Target="../tags/tag144.xml"/><Relationship Id="rId15" Type="http://schemas.openxmlformats.org/officeDocument/2006/relationships/tags" Target="../tags/tag154.xml"/><Relationship Id="rId23" Type="http://schemas.openxmlformats.org/officeDocument/2006/relationships/image" Target="../media/image24.png"/><Relationship Id="rId10" Type="http://schemas.openxmlformats.org/officeDocument/2006/relationships/tags" Target="../tags/tag149.xml"/><Relationship Id="rId19" Type="http://schemas.openxmlformats.org/officeDocument/2006/relationships/tags" Target="../tags/tag158.xml"/><Relationship Id="rId4" Type="http://schemas.openxmlformats.org/officeDocument/2006/relationships/tags" Target="../tags/tag143.xml"/><Relationship Id="rId9" Type="http://schemas.openxmlformats.org/officeDocument/2006/relationships/tags" Target="../tags/tag148.xml"/><Relationship Id="rId14" Type="http://schemas.openxmlformats.org/officeDocument/2006/relationships/tags" Target="../tags/tag153.xml"/><Relationship Id="rId2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8" Type="http://schemas.openxmlformats.org/officeDocument/2006/relationships/tags" Target="../tags/tag167.xml"/><Relationship Id="rId13" Type="http://schemas.openxmlformats.org/officeDocument/2006/relationships/tags" Target="../tags/tag172.xml"/><Relationship Id="rId18" Type="http://schemas.openxmlformats.org/officeDocument/2006/relationships/tags" Target="../tags/tag177.xml"/><Relationship Id="rId26" Type="http://schemas.openxmlformats.org/officeDocument/2006/relationships/image" Target="../media/image30.jpg"/><Relationship Id="rId3" Type="http://schemas.openxmlformats.org/officeDocument/2006/relationships/tags" Target="../tags/tag162.xml"/><Relationship Id="rId21" Type="http://schemas.openxmlformats.org/officeDocument/2006/relationships/slideLayout" Target="../slideLayouts/slideLayout4.xml"/><Relationship Id="rId7" Type="http://schemas.openxmlformats.org/officeDocument/2006/relationships/tags" Target="../tags/tag166.xml"/><Relationship Id="rId12" Type="http://schemas.openxmlformats.org/officeDocument/2006/relationships/tags" Target="../tags/tag171.xml"/><Relationship Id="rId17" Type="http://schemas.openxmlformats.org/officeDocument/2006/relationships/tags" Target="../tags/tag176.xml"/><Relationship Id="rId25" Type="http://schemas.openxmlformats.org/officeDocument/2006/relationships/image" Target="../media/image6.png"/><Relationship Id="rId2" Type="http://schemas.openxmlformats.org/officeDocument/2006/relationships/tags" Target="../tags/tag161.xml"/><Relationship Id="rId16" Type="http://schemas.openxmlformats.org/officeDocument/2006/relationships/tags" Target="../tags/tag175.xml"/><Relationship Id="rId20" Type="http://schemas.openxmlformats.org/officeDocument/2006/relationships/tags" Target="../tags/tag179.xml"/><Relationship Id="rId1" Type="http://schemas.openxmlformats.org/officeDocument/2006/relationships/tags" Target="../tags/tag160.xml"/><Relationship Id="rId6" Type="http://schemas.openxmlformats.org/officeDocument/2006/relationships/tags" Target="../tags/tag165.xml"/><Relationship Id="rId11" Type="http://schemas.openxmlformats.org/officeDocument/2006/relationships/tags" Target="../tags/tag170.xml"/><Relationship Id="rId24" Type="http://schemas.openxmlformats.org/officeDocument/2006/relationships/image" Target="../media/image23.png"/><Relationship Id="rId5" Type="http://schemas.openxmlformats.org/officeDocument/2006/relationships/tags" Target="../tags/tag164.xml"/><Relationship Id="rId15" Type="http://schemas.openxmlformats.org/officeDocument/2006/relationships/tags" Target="../tags/tag174.xml"/><Relationship Id="rId23" Type="http://schemas.openxmlformats.org/officeDocument/2006/relationships/image" Target="../media/image24.png"/><Relationship Id="rId10" Type="http://schemas.openxmlformats.org/officeDocument/2006/relationships/tags" Target="../tags/tag169.xml"/><Relationship Id="rId19" Type="http://schemas.openxmlformats.org/officeDocument/2006/relationships/tags" Target="../tags/tag178.xml"/><Relationship Id="rId4" Type="http://schemas.openxmlformats.org/officeDocument/2006/relationships/tags" Target="../tags/tag163.xml"/><Relationship Id="rId9" Type="http://schemas.openxmlformats.org/officeDocument/2006/relationships/tags" Target="../tags/tag168.xml"/><Relationship Id="rId14" Type="http://schemas.openxmlformats.org/officeDocument/2006/relationships/tags" Target="../tags/tag173.xml"/><Relationship Id="rId22" Type="http://schemas.openxmlformats.org/officeDocument/2006/relationships/notesSlide" Target="../notesSlides/notesSlide24.xml"/><Relationship Id="rId27" Type="http://schemas.openxmlformats.org/officeDocument/2006/relationships/image" Target="../media/image31.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5.xml"/><Relationship Id="rId5" Type="http://schemas.openxmlformats.org/officeDocument/2006/relationships/slideLayout" Target="../slideLayouts/slideLayout4.xml"/><Relationship Id="rId4" Type="http://schemas.openxmlformats.org/officeDocument/2006/relationships/tags" Target="../tags/tag4.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B540F44-2146-4811-808E-67F2B154836B}"/>
              </a:ext>
            </a:extLst>
          </p:cNvPr>
          <p:cNvSpPr txBox="1"/>
          <p:nvPr/>
        </p:nvSpPr>
        <p:spPr>
          <a:xfrm>
            <a:off x="557931" y="2234891"/>
            <a:ext cx="6738796" cy="1077218"/>
          </a:xfrm>
          <a:prstGeom prst="rect">
            <a:avLst/>
          </a:prstGeom>
          <a:no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DỰ</a:t>
            </a:r>
            <a:r>
              <a:rPr lang="vi-VN" sz="3200" b="1" dirty="0">
                <a:solidFill>
                  <a:schemeClr val="bg1"/>
                </a:solidFill>
                <a:latin typeface="Times New Roman" panose="02020603050405020304" pitchFamily="18" charset="0"/>
                <a:cs typeface="Times New Roman" panose="02020603050405020304" pitchFamily="18" charset="0"/>
              </a:rPr>
              <a:t> ĐOÁN GIÁ NHÀ BẰNG MÔ HÌNH HỒI QUY TUYẾN </a:t>
            </a:r>
            <a:r>
              <a:rPr lang="vi-VN" sz="3200" b="1" dirty="0" smtClean="0">
                <a:solidFill>
                  <a:schemeClr val="bg1"/>
                </a:solidFill>
                <a:latin typeface="Times New Roman" panose="02020603050405020304" pitchFamily="18" charset="0"/>
                <a:cs typeface="Times New Roman" panose="02020603050405020304" pitchFamily="18" charset="0"/>
              </a:rPr>
              <a:t>TÍNH</a:t>
            </a:r>
            <a:endParaRPr lang="vi-VN" sz="3200" dirty="0">
              <a:solidFill>
                <a:schemeClr val="bg1"/>
              </a:solidFill>
              <a:latin typeface="Times New Roman" panose="02020603050405020304" pitchFamily="18" charset="0"/>
              <a:cs typeface="Times New Roman" panose="02020603050405020304" pitchFamily="18" charset="0"/>
            </a:endParaRPr>
          </a:p>
        </p:txBody>
      </p:sp>
      <p:pic>
        <p:nvPicPr>
          <p:cNvPr id="5" name="背景音乐01 (1)">
            <a:hlinkClick r:id="" action="ppaction://media"/>
            <a:extLst>
              <a:ext uri="{FF2B5EF4-FFF2-40B4-BE49-F238E27FC236}">
                <a16:creationId xmlns:a16="http://schemas.microsoft.com/office/drawing/2014/main" id="{DEE3F731-4B86-4ADA-B460-CDF1F141F465}"/>
              </a:ext>
            </a:extLst>
          </p:cNvPr>
          <p:cNvPicPr>
            <a:picLocks noChangeAspect="1"/>
          </p:cNvPicPr>
          <p:nvPr>
            <a:audioFile r:link="rId2"/>
            <p:extLst>
              <p:ext uri="{DAA4B4D4-6D71-4841-9C94-3DE7FCFB9230}">
                <p14:media xmlns:p14="http://schemas.microsoft.com/office/powerpoint/2010/main" r:embed="rId1">
                  <p14:fade in="5000" out="5000"/>
                </p14:media>
              </p:ext>
            </p:extLst>
          </p:nvPr>
        </p:nvPicPr>
        <p:blipFill>
          <a:blip r:embed="rId5"/>
          <a:stretch>
            <a:fillRect/>
          </a:stretch>
        </p:blipFill>
        <p:spPr>
          <a:xfrm>
            <a:off x="3232618" y="4432061"/>
            <a:ext cx="108000" cy="108000"/>
          </a:xfrm>
          <a:prstGeom prst="rect">
            <a:avLst/>
          </a:prstGeom>
        </p:spPr>
      </p:pic>
      <p:sp>
        <p:nvSpPr>
          <p:cNvPr id="3" name="矩形 2">
            <a:extLst>
              <a:ext uri="{FF2B5EF4-FFF2-40B4-BE49-F238E27FC236}">
                <a16:creationId xmlns:a16="http://schemas.microsoft.com/office/drawing/2014/main" id="{885F9A17-8756-486E-8CC7-12ECBD920AF0}"/>
              </a:ext>
            </a:extLst>
          </p:cNvPr>
          <p:cNvSpPr/>
          <p:nvPr/>
        </p:nvSpPr>
        <p:spPr>
          <a:xfrm>
            <a:off x="825629" y="3425526"/>
            <a:ext cx="5076409" cy="377989"/>
          </a:xfrm>
          <a:prstGeom prst="rect">
            <a:avLst/>
          </a:prstGeom>
        </p:spPr>
        <p:txBody>
          <a:bodyPr wrap="square">
            <a:spAutoFit/>
          </a:bodyPr>
          <a:lstStyle/>
          <a:p>
            <a:pPr>
              <a:lnSpc>
                <a:spcPct val="130000"/>
              </a:lnSpc>
            </a:pPr>
            <a:r>
              <a:rPr lang="en-US" altLang="zh-CN" sz="1200" dirty="0" smtClean="0">
                <a:solidFill>
                  <a:srgbClr val="8FAADC"/>
                </a:solidFill>
                <a:latin typeface="Noto Sans S Chinese Medium" panose="020B0600000000000000" pitchFamily="34" charset="-122"/>
                <a:ea typeface="Noto Sans S Chinese Medium" panose="020B0600000000000000" pitchFamily="34" charset="-122"/>
              </a:rPr>
              <a:t>		</a:t>
            </a:r>
            <a:r>
              <a:rPr lang="vi-VN" altLang="zh-CN" sz="1200" dirty="0" smtClean="0">
                <a:solidFill>
                  <a:srgbClr val="8FAADC"/>
                </a:solidFill>
                <a:latin typeface="Noto Sans S Chinese Medium" panose="020B0600000000000000" pitchFamily="34" charset="-122"/>
                <a:ea typeface="Noto Sans S Chinese Medium" panose="020B0600000000000000" pitchFamily="34" charset="-122"/>
              </a:rPr>
              <a:t>      </a:t>
            </a:r>
            <a:r>
              <a:rPr lang="vi-VN" altLang="zh-CN" sz="1600" dirty="0" smtClean="0">
                <a:solidFill>
                  <a:schemeClr val="bg1"/>
                </a:solidFill>
                <a:latin typeface="Noto Sans S Chinese Medium" panose="020B0600000000000000" pitchFamily="34" charset="-122"/>
                <a:ea typeface="Noto Sans S Chinese Medium" panose="020B0600000000000000" pitchFamily="34" charset="-122"/>
              </a:rPr>
              <a:t>Nhóm 14</a:t>
            </a:r>
            <a:endParaRPr lang="zh-CN" altLang="en-US" sz="1600" dirty="0">
              <a:solidFill>
                <a:schemeClr val="bg1"/>
              </a:solidFill>
              <a:latin typeface="Noto Sans S Chinese Medium" panose="020B0600000000000000" pitchFamily="34" charset="-122"/>
              <a:ea typeface="Noto Sans S Chinese Medium" panose="020B0600000000000000" pitchFamily="34" charset="-122"/>
            </a:endParaRPr>
          </a:p>
        </p:txBody>
      </p:sp>
      <p:sp>
        <p:nvSpPr>
          <p:cNvPr id="4" name="矩形 3">
            <a:extLst>
              <a:ext uri="{FF2B5EF4-FFF2-40B4-BE49-F238E27FC236}">
                <a16:creationId xmlns:a16="http://schemas.microsoft.com/office/drawing/2014/main" id="{5DEB5D18-5513-4430-8194-5CAEA9ADE9D9}"/>
              </a:ext>
            </a:extLst>
          </p:cNvPr>
          <p:cNvSpPr/>
          <p:nvPr/>
        </p:nvSpPr>
        <p:spPr>
          <a:xfrm>
            <a:off x="813754" y="4284146"/>
            <a:ext cx="5374610" cy="1709314"/>
          </a:xfrm>
          <a:prstGeom prst="rect">
            <a:avLst/>
          </a:prstGeom>
          <a:solidFill>
            <a:srgbClr val="191840"/>
          </a:solidFill>
        </p:spPr>
        <p:txBody>
          <a:bodyPr wrap="square">
            <a:spAutoFit/>
          </a:bodyPr>
          <a:lstStyle/>
          <a:p>
            <a:pPr>
              <a:lnSpc>
                <a:spcPct val="150000"/>
              </a:lnSpc>
            </a:pPr>
            <a:r>
              <a:rPr lang="vi-VN" altLang="zh-CN" dirty="0" smtClean="0">
                <a:solidFill>
                  <a:schemeClr val="bg1"/>
                </a:solidFill>
                <a:latin typeface="Noto Sans S Chinese Medium" panose="020B0600000000000000" pitchFamily="34" charset="-122"/>
                <a:ea typeface="Noto Sans S Chinese Medium" panose="020B0600000000000000" pitchFamily="34" charset="-122"/>
              </a:rPr>
              <a:t>Thành Viên Nhóm :  Đinh Xuân Thảo </a:t>
            </a:r>
          </a:p>
          <a:p>
            <a:pPr>
              <a:lnSpc>
                <a:spcPct val="150000"/>
              </a:lnSpc>
            </a:pPr>
            <a:r>
              <a:rPr lang="vi-VN" altLang="zh-CN" dirty="0">
                <a:solidFill>
                  <a:schemeClr val="bg1"/>
                </a:solidFill>
                <a:latin typeface="Noto Sans S Chinese Medium" panose="020B0600000000000000" pitchFamily="34" charset="-122"/>
                <a:ea typeface="Noto Sans S Chinese Medium" panose="020B0600000000000000" pitchFamily="34" charset="-122"/>
              </a:rPr>
              <a:t>	</a:t>
            </a:r>
            <a:r>
              <a:rPr lang="vi-VN" altLang="zh-CN" dirty="0" smtClean="0">
                <a:solidFill>
                  <a:schemeClr val="bg1"/>
                </a:solidFill>
                <a:latin typeface="Noto Sans S Chinese Medium" panose="020B0600000000000000" pitchFamily="34" charset="-122"/>
                <a:ea typeface="Noto Sans S Chinese Medium" panose="020B0600000000000000" pitchFamily="34" charset="-122"/>
              </a:rPr>
              <a:t>	     Nguyễn Hùng Thanh</a:t>
            </a:r>
          </a:p>
          <a:p>
            <a:pPr>
              <a:lnSpc>
                <a:spcPct val="150000"/>
              </a:lnSpc>
            </a:pPr>
            <a:r>
              <a:rPr lang="vi-VN" altLang="zh-CN" dirty="0">
                <a:solidFill>
                  <a:schemeClr val="bg1"/>
                </a:solidFill>
                <a:latin typeface="Noto Sans S Chinese Medium" panose="020B0600000000000000" pitchFamily="34" charset="-122"/>
                <a:ea typeface="Noto Sans S Chinese Medium" panose="020B0600000000000000" pitchFamily="34" charset="-122"/>
              </a:rPr>
              <a:t>	</a:t>
            </a:r>
            <a:r>
              <a:rPr lang="vi-VN" altLang="zh-CN" dirty="0" smtClean="0">
                <a:solidFill>
                  <a:schemeClr val="bg1"/>
                </a:solidFill>
                <a:latin typeface="Noto Sans S Chinese Medium" panose="020B0600000000000000" pitchFamily="34" charset="-122"/>
                <a:ea typeface="Noto Sans S Chinese Medium" panose="020B0600000000000000" pitchFamily="34" charset="-122"/>
              </a:rPr>
              <a:t>	     Phạm Chí Thành </a:t>
            </a:r>
          </a:p>
          <a:p>
            <a:pPr>
              <a:lnSpc>
                <a:spcPct val="150000"/>
              </a:lnSpc>
            </a:pPr>
            <a:r>
              <a:rPr lang="vi-VN" altLang="zh-CN" dirty="0">
                <a:solidFill>
                  <a:schemeClr val="bg1"/>
                </a:solidFill>
                <a:latin typeface="Noto Sans S Chinese Medium" panose="020B0600000000000000" pitchFamily="34" charset="-122"/>
                <a:ea typeface="Noto Sans S Chinese Medium" panose="020B0600000000000000" pitchFamily="34" charset="-122"/>
              </a:rPr>
              <a:t>	</a:t>
            </a:r>
            <a:r>
              <a:rPr lang="vi-VN" altLang="zh-CN" dirty="0" smtClean="0">
                <a:solidFill>
                  <a:schemeClr val="bg1"/>
                </a:solidFill>
                <a:latin typeface="Noto Sans S Chinese Medium" panose="020B0600000000000000" pitchFamily="34" charset="-122"/>
                <a:ea typeface="Noto Sans S Chinese Medium" panose="020B0600000000000000" pitchFamily="34" charset="-122"/>
              </a:rPr>
              <a:t> 	     Ngô Tiến Thành</a:t>
            </a:r>
            <a:r>
              <a:rPr lang="vi-VN" altLang="zh-CN" dirty="0" smtClean="0">
                <a:solidFill>
                  <a:srgbClr val="8FAADC"/>
                </a:solidFill>
                <a:latin typeface="Noto Sans S Chinese Medium" panose="020B0600000000000000" pitchFamily="34" charset="-122"/>
                <a:ea typeface="Noto Sans S Chinese Medium" panose="020B0600000000000000" pitchFamily="34" charset="-122"/>
              </a:rPr>
              <a:t>	</a:t>
            </a:r>
            <a:endParaRPr lang="zh-CN" altLang="en-US" dirty="0">
              <a:solidFill>
                <a:srgbClr val="8FAADC"/>
              </a:solidFill>
              <a:latin typeface="Noto Sans S Chinese Medium" panose="020B0600000000000000" pitchFamily="34" charset="-122"/>
              <a:ea typeface="Noto Sans S Chinese Medium" panose="020B0600000000000000" pitchFamily="34" charset="-122"/>
            </a:endParaRPr>
          </a:p>
        </p:txBody>
      </p:sp>
    </p:spTree>
    <p:extLst>
      <p:ext uri="{BB962C8B-B14F-4D97-AF65-F5344CB8AC3E}">
        <p14:creationId xmlns:p14="http://schemas.microsoft.com/office/powerpoint/2010/main" val="4019286314"/>
      </p:ext>
    </p:extLst>
  </p:cSld>
  <p:clrMapOvr>
    <a:masterClrMapping/>
  </p:clrMapOvr>
  <p:transition spd="slow" advClick="0" advTm="200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1" presetClass="mediacall" presetSubtype="0" fill="hold" nodeType="afterEffect">
                                  <p:stCondLst>
                                    <p:cond delay="0"/>
                                  </p:stCondLst>
                                  <p:childTnLst>
                                    <p:cmd type="call" cmd="playFrom(0.0)">
                                      <p:cBhvr>
                                        <p:cTn id="13"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4" repeatCount="indefinite" fill="hold" display="0">
                  <p:stCondLst>
                    <p:cond delay="indefinite"/>
                  </p:stCondLst>
                  <p:endCondLst>
                    <p:cond evt="onStopAudio" delay="0">
                      <p:tgtEl>
                        <p:sldTgt/>
                      </p:tgtEl>
                    </p:cond>
                  </p:endCondLst>
                </p:cTn>
                <p:tgtEl>
                  <p:spTgt spid="5"/>
                </p:tgtEl>
              </p:cMediaNode>
            </p:audio>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google-n-os-smartphone-android-n-android-icon-multiColor-283731">
            <a:extLst>
              <a:ext uri="{FF2B5EF4-FFF2-40B4-BE49-F238E27FC236}">
                <a16:creationId xmlns:a16="http://schemas.microsoft.com/office/drawing/2014/main" id="{F32D2765-030D-4D35-8E2C-7F932D13BBB9}"/>
              </a:ext>
            </a:extLst>
          </p:cNvPr>
          <p:cNvGrpSpPr>
            <a:grpSpLocks/>
          </p:cNvGrpSpPr>
          <p:nvPr>
            <p:custDataLst>
              <p:tags r:id="rId1"/>
            </p:custDataLst>
          </p:nvPr>
        </p:nvGrpSpPr>
        <p:grpSpPr bwMode="auto">
          <a:xfrm>
            <a:off x="5559108" y="4300263"/>
            <a:ext cx="1526970" cy="1620000"/>
            <a:chOff x="2298" y="890"/>
            <a:chExt cx="3084" cy="2540"/>
          </a:xfrm>
        </p:grpSpPr>
        <p:sp>
          <p:nvSpPr>
            <p:cNvPr id="3" name="PA-任意多边形 640">
              <a:extLst>
                <a:ext uri="{FF2B5EF4-FFF2-40B4-BE49-F238E27FC236}">
                  <a16:creationId xmlns:a16="http://schemas.microsoft.com/office/drawing/2014/main" id="{D54762B7-C50B-49B7-90C9-58CA36B49FAD}"/>
                </a:ext>
              </a:extLst>
            </p:cNvPr>
            <p:cNvSpPr>
              <a:spLocks/>
            </p:cNvSpPr>
            <p:nvPr>
              <p:custDataLst>
                <p:tags r:id="rId14"/>
              </p:custDataLst>
            </p:nvPr>
          </p:nvSpPr>
          <p:spPr bwMode="auto">
            <a:xfrm>
              <a:off x="4464" y="890"/>
              <a:ext cx="918" cy="2540"/>
            </a:xfrm>
            <a:custGeom>
              <a:avLst/>
              <a:gdLst>
                <a:gd name="T0" fmla="*/ 0 w 918"/>
                <a:gd name="T1" fmla="*/ 387 h 2540"/>
                <a:gd name="T2" fmla="*/ 918 w 918"/>
                <a:gd name="T3" fmla="*/ 0 h 2540"/>
                <a:gd name="T4" fmla="*/ 918 w 918"/>
                <a:gd name="T5" fmla="*/ 2157 h 2540"/>
                <a:gd name="T6" fmla="*/ 0 w 918"/>
                <a:gd name="T7" fmla="*/ 2540 h 2540"/>
                <a:gd name="T8" fmla="*/ 0 w 918"/>
                <a:gd name="T9" fmla="*/ 387 h 2540"/>
              </a:gdLst>
              <a:ahLst/>
              <a:cxnLst>
                <a:cxn ang="0">
                  <a:pos x="T0" y="T1"/>
                </a:cxn>
                <a:cxn ang="0">
                  <a:pos x="T2" y="T3"/>
                </a:cxn>
                <a:cxn ang="0">
                  <a:pos x="T4" y="T5"/>
                </a:cxn>
                <a:cxn ang="0">
                  <a:pos x="T6" y="T7"/>
                </a:cxn>
                <a:cxn ang="0">
                  <a:pos x="T8" y="T9"/>
                </a:cxn>
              </a:cxnLst>
              <a:rect l="0" t="0" r="r" b="b"/>
              <a:pathLst>
                <a:path w="918" h="2540">
                  <a:moveTo>
                    <a:pt x="0" y="387"/>
                  </a:moveTo>
                  <a:lnTo>
                    <a:pt x="918" y="0"/>
                  </a:lnTo>
                  <a:lnTo>
                    <a:pt x="918" y="2157"/>
                  </a:lnTo>
                  <a:lnTo>
                    <a:pt x="0" y="2540"/>
                  </a:lnTo>
                  <a:lnTo>
                    <a:pt x="0" y="387"/>
                  </a:lnTo>
                  <a:close/>
                </a:path>
              </a:pathLst>
            </a:custGeom>
            <a:solidFill>
              <a:srgbClr val="8FAA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8FAADC"/>
                </a:solidFill>
              </a:endParaRPr>
            </a:p>
          </p:txBody>
        </p:sp>
        <p:sp>
          <p:nvSpPr>
            <p:cNvPr id="4" name="PA-任意多边形 641">
              <a:extLst>
                <a:ext uri="{FF2B5EF4-FFF2-40B4-BE49-F238E27FC236}">
                  <a16:creationId xmlns:a16="http://schemas.microsoft.com/office/drawing/2014/main" id="{C2383897-26F1-4C2D-A54A-939673C9E18F}"/>
                </a:ext>
              </a:extLst>
            </p:cNvPr>
            <p:cNvSpPr>
              <a:spLocks/>
            </p:cNvSpPr>
            <p:nvPr>
              <p:custDataLst>
                <p:tags r:id="rId15"/>
              </p:custDataLst>
            </p:nvPr>
          </p:nvSpPr>
          <p:spPr bwMode="auto">
            <a:xfrm>
              <a:off x="2298" y="890"/>
              <a:ext cx="919" cy="2540"/>
            </a:xfrm>
            <a:custGeom>
              <a:avLst/>
              <a:gdLst>
                <a:gd name="T0" fmla="*/ 0 w 919"/>
                <a:gd name="T1" fmla="*/ 387 h 2540"/>
                <a:gd name="T2" fmla="*/ 919 w 919"/>
                <a:gd name="T3" fmla="*/ 0 h 2540"/>
                <a:gd name="T4" fmla="*/ 919 w 919"/>
                <a:gd name="T5" fmla="*/ 2157 h 2540"/>
                <a:gd name="T6" fmla="*/ 0 w 919"/>
                <a:gd name="T7" fmla="*/ 2540 h 2540"/>
                <a:gd name="T8" fmla="*/ 0 w 919"/>
                <a:gd name="T9" fmla="*/ 387 h 2540"/>
              </a:gdLst>
              <a:ahLst/>
              <a:cxnLst>
                <a:cxn ang="0">
                  <a:pos x="T0" y="T1"/>
                </a:cxn>
                <a:cxn ang="0">
                  <a:pos x="T2" y="T3"/>
                </a:cxn>
                <a:cxn ang="0">
                  <a:pos x="T4" y="T5"/>
                </a:cxn>
                <a:cxn ang="0">
                  <a:pos x="T6" y="T7"/>
                </a:cxn>
                <a:cxn ang="0">
                  <a:pos x="T8" y="T9"/>
                </a:cxn>
              </a:cxnLst>
              <a:rect l="0" t="0" r="r" b="b"/>
              <a:pathLst>
                <a:path w="919" h="2540">
                  <a:moveTo>
                    <a:pt x="0" y="387"/>
                  </a:moveTo>
                  <a:lnTo>
                    <a:pt x="919" y="0"/>
                  </a:lnTo>
                  <a:lnTo>
                    <a:pt x="919" y="2157"/>
                  </a:lnTo>
                  <a:lnTo>
                    <a:pt x="0" y="2540"/>
                  </a:lnTo>
                  <a:lnTo>
                    <a:pt x="0" y="387"/>
                  </a:ln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8FAADC"/>
                </a:solidFill>
              </a:endParaRPr>
            </a:p>
          </p:txBody>
        </p:sp>
        <p:sp>
          <p:nvSpPr>
            <p:cNvPr id="5" name="PA-任意多边形 642">
              <a:extLst>
                <a:ext uri="{FF2B5EF4-FFF2-40B4-BE49-F238E27FC236}">
                  <a16:creationId xmlns:a16="http://schemas.microsoft.com/office/drawing/2014/main" id="{F0B4F17B-A86F-4996-880B-B1991667A461}"/>
                </a:ext>
              </a:extLst>
            </p:cNvPr>
            <p:cNvSpPr>
              <a:spLocks/>
            </p:cNvSpPr>
            <p:nvPr>
              <p:custDataLst>
                <p:tags r:id="rId16"/>
              </p:custDataLst>
            </p:nvPr>
          </p:nvSpPr>
          <p:spPr bwMode="auto">
            <a:xfrm>
              <a:off x="2298" y="890"/>
              <a:ext cx="3084" cy="2540"/>
            </a:xfrm>
            <a:custGeom>
              <a:avLst/>
              <a:gdLst>
                <a:gd name="T0" fmla="*/ 0 w 3084"/>
                <a:gd name="T1" fmla="*/ 387 h 2540"/>
                <a:gd name="T2" fmla="*/ 919 w 3084"/>
                <a:gd name="T3" fmla="*/ 0 h 2540"/>
                <a:gd name="T4" fmla="*/ 3084 w 3084"/>
                <a:gd name="T5" fmla="*/ 2157 h 2540"/>
                <a:gd name="T6" fmla="*/ 2166 w 3084"/>
                <a:gd name="T7" fmla="*/ 2540 h 2540"/>
                <a:gd name="T8" fmla="*/ 0 w 3084"/>
                <a:gd name="T9" fmla="*/ 387 h 2540"/>
              </a:gdLst>
              <a:ahLst/>
              <a:cxnLst>
                <a:cxn ang="0">
                  <a:pos x="T0" y="T1"/>
                </a:cxn>
                <a:cxn ang="0">
                  <a:pos x="T2" y="T3"/>
                </a:cxn>
                <a:cxn ang="0">
                  <a:pos x="T4" y="T5"/>
                </a:cxn>
                <a:cxn ang="0">
                  <a:pos x="T6" y="T7"/>
                </a:cxn>
                <a:cxn ang="0">
                  <a:pos x="T8" y="T9"/>
                </a:cxn>
              </a:cxnLst>
              <a:rect l="0" t="0" r="r" b="b"/>
              <a:pathLst>
                <a:path w="3084" h="2540">
                  <a:moveTo>
                    <a:pt x="0" y="387"/>
                  </a:moveTo>
                  <a:lnTo>
                    <a:pt x="919" y="0"/>
                  </a:lnTo>
                  <a:lnTo>
                    <a:pt x="3084" y="2157"/>
                  </a:lnTo>
                  <a:lnTo>
                    <a:pt x="2166" y="2540"/>
                  </a:lnTo>
                  <a:lnTo>
                    <a:pt x="0" y="387"/>
                  </a:ln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8FAADC"/>
                </a:solidFill>
              </a:endParaRPr>
            </a:p>
          </p:txBody>
        </p:sp>
        <p:sp>
          <p:nvSpPr>
            <p:cNvPr id="6" name="PA-任意多边形 643">
              <a:extLst>
                <a:ext uri="{FF2B5EF4-FFF2-40B4-BE49-F238E27FC236}">
                  <a16:creationId xmlns:a16="http://schemas.microsoft.com/office/drawing/2014/main" id="{A351F927-C73A-4FDB-8A69-9C5FDA01F131}"/>
                </a:ext>
              </a:extLst>
            </p:cNvPr>
            <p:cNvSpPr>
              <a:spLocks/>
            </p:cNvSpPr>
            <p:nvPr>
              <p:custDataLst>
                <p:tags r:id="rId17"/>
              </p:custDataLst>
            </p:nvPr>
          </p:nvSpPr>
          <p:spPr bwMode="auto">
            <a:xfrm>
              <a:off x="4464" y="1827"/>
              <a:ext cx="918" cy="1220"/>
            </a:xfrm>
            <a:custGeom>
              <a:avLst/>
              <a:gdLst>
                <a:gd name="T0" fmla="*/ 0 w 918"/>
                <a:gd name="T1" fmla="*/ 306 h 1220"/>
                <a:gd name="T2" fmla="*/ 0 w 918"/>
                <a:gd name="T3" fmla="*/ 0 h 1220"/>
                <a:gd name="T4" fmla="*/ 918 w 918"/>
                <a:gd name="T5" fmla="*/ 1220 h 1220"/>
                <a:gd name="T6" fmla="*/ 0 w 918"/>
                <a:gd name="T7" fmla="*/ 306 h 1220"/>
              </a:gdLst>
              <a:ahLst/>
              <a:cxnLst>
                <a:cxn ang="0">
                  <a:pos x="T0" y="T1"/>
                </a:cxn>
                <a:cxn ang="0">
                  <a:pos x="T2" y="T3"/>
                </a:cxn>
                <a:cxn ang="0">
                  <a:pos x="T4" y="T5"/>
                </a:cxn>
                <a:cxn ang="0">
                  <a:pos x="T6" y="T7"/>
                </a:cxn>
              </a:cxnLst>
              <a:rect l="0" t="0" r="r" b="b"/>
              <a:pathLst>
                <a:path w="918" h="1220">
                  <a:moveTo>
                    <a:pt x="0" y="306"/>
                  </a:moveTo>
                  <a:lnTo>
                    <a:pt x="0" y="0"/>
                  </a:lnTo>
                  <a:lnTo>
                    <a:pt x="918" y="1220"/>
                  </a:lnTo>
                  <a:lnTo>
                    <a:pt x="0" y="306"/>
                  </a:lnTo>
                  <a:close/>
                </a:path>
              </a:pathLst>
            </a:custGeom>
            <a:solidFill>
              <a:srgbClr val="1918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8FAADC"/>
                </a:solidFill>
              </a:endParaRPr>
            </a:p>
          </p:txBody>
        </p:sp>
        <p:sp>
          <p:nvSpPr>
            <p:cNvPr id="7" name="PA-任意多边形 644">
              <a:extLst>
                <a:ext uri="{FF2B5EF4-FFF2-40B4-BE49-F238E27FC236}">
                  <a16:creationId xmlns:a16="http://schemas.microsoft.com/office/drawing/2014/main" id="{0FFBD7BD-4C4E-40EF-81C2-B71EBCF2B647}"/>
                </a:ext>
              </a:extLst>
            </p:cNvPr>
            <p:cNvSpPr>
              <a:spLocks/>
            </p:cNvSpPr>
            <p:nvPr>
              <p:custDataLst>
                <p:tags r:id="rId18"/>
              </p:custDataLst>
            </p:nvPr>
          </p:nvSpPr>
          <p:spPr bwMode="auto">
            <a:xfrm>
              <a:off x="2298" y="1277"/>
              <a:ext cx="919" cy="1219"/>
            </a:xfrm>
            <a:custGeom>
              <a:avLst/>
              <a:gdLst>
                <a:gd name="T0" fmla="*/ 919 w 919"/>
                <a:gd name="T1" fmla="*/ 913 h 1219"/>
                <a:gd name="T2" fmla="*/ 919 w 919"/>
                <a:gd name="T3" fmla="*/ 1219 h 1219"/>
                <a:gd name="T4" fmla="*/ 0 w 919"/>
                <a:gd name="T5" fmla="*/ 0 h 1219"/>
                <a:gd name="T6" fmla="*/ 919 w 919"/>
                <a:gd name="T7" fmla="*/ 913 h 1219"/>
              </a:gdLst>
              <a:ahLst/>
              <a:cxnLst>
                <a:cxn ang="0">
                  <a:pos x="T0" y="T1"/>
                </a:cxn>
                <a:cxn ang="0">
                  <a:pos x="T2" y="T3"/>
                </a:cxn>
                <a:cxn ang="0">
                  <a:pos x="T4" y="T5"/>
                </a:cxn>
                <a:cxn ang="0">
                  <a:pos x="T6" y="T7"/>
                </a:cxn>
              </a:cxnLst>
              <a:rect l="0" t="0" r="r" b="b"/>
              <a:pathLst>
                <a:path w="919" h="1219">
                  <a:moveTo>
                    <a:pt x="919" y="913"/>
                  </a:moveTo>
                  <a:lnTo>
                    <a:pt x="919" y="1219"/>
                  </a:lnTo>
                  <a:lnTo>
                    <a:pt x="0" y="0"/>
                  </a:lnTo>
                  <a:lnTo>
                    <a:pt x="919" y="913"/>
                  </a:lnTo>
                  <a:close/>
                </a:path>
              </a:pathLst>
            </a:custGeom>
            <a:solidFill>
              <a:srgbClr val="1918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8FAADC"/>
                </a:solidFill>
              </a:endParaRPr>
            </a:p>
          </p:txBody>
        </p:sp>
      </p:grpSp>
      <p:sp>
        <p:nvSpPr>
          <p:cNvPr id="8" name="文本框 7">
            <a:extLst>
              <a:ext uri="{FF2B5EF4-FFF2-40B4-BE49-F238E27FC236}">
                <a16:creationId xmlns:a16="http://schemas.microsoft.com/office/drawing/2014/main" id="{E7B1196B-D01D-470D-A1B5-9885A3988E47}"/>
              </a:ext>
            </a:extLst>
          </p:cNvPr>
          <p:cNvSpPr txBox="1"/>
          <p:nvPr/>
        </p:nvSpPr>
        <p:spPr>
          <a:xfrm>
            <a:off x="362170" y="517214"/>
            <a:ext cx="7697941" cy="523220"/>
          </a:xfrm>
          <a:prstGeom prst="rect">
            <a:avLst/>
          </a:prstGeom>
          <a:noFill/>
        </p:spPr>
        <p:txBody>
          <a:bodyPr wrap="none" rtlCol="0">
            <a:spAutoFit/>
          </a:bodyPr>
          <a:lstStyle/>
          <a:p>
            <a:r>
              <a:rPr lang="vi-VN" sz="2800" dirty="0" smtClean="0">
                <a:solidFill>
                  <a:schemeClr val="bg1"/>
                </a:solidFill>
              </a:rPr>
              <a:t>2.1.Chi </a:t>
            </a:r>
            <a:r>
              <a:rPr lang="vi-VN" sz="2800" dirty="0">
                <a:solidFill>
                  <a:schemeClr val="bg1"/>
                </a:solidFill>
              </a:rPr>
              <a:t>tiết về phương pháp hồi quy tuyến </a:t>
            </a:r>
            <a:r>
              <a:rPr lang="vi-VN" sz="2800" dirty="0" smtClean="0">
                <a:solidFill>
                  <a:schemeClr val="bg1"/>
                </a:solidFill>
              </a:rPr>
              <a:t>tính:</a:t>
            </a:r>
            <a:endParaRPr lang="zh-CN" altLang="en-US" sz="2800" dirty="0">
              <a:solidFill>
                <a:schemeClr val="bg1"/>
              </a:solidFill>
              <a:latin typeface="Noto Sans S Chinese Medium" panose="020B0600000000000000" pitchFamily="34" charset="-122"/>
              <a:ea typeface="Noto Sans S Chinese Medium" panose="020B0600000000000000" pitchFamily="34" charset="-122"/>
            </a:endParaRPr>
          </a:p>
        </p:txBody>
      </p:sp>
      <p:grpSp>
        <p:nvGrpSpPr>
          <p:cNvPr id="27" name="PA-google-n-os-smartphone-android-n-android-icon-multiColor-283731">
            <a:extLst>
              <a:ext uri="{FF2B5EF4-FFF2-40B4-BE49-F238E27FC236}">
                <a16:creationId xmlns:a16="http://schemas.microsoft.com/office/drawing/2014/main" id="{D9933573-443E-4C17-8B37-671B22CEC2DC}"/>
              </a:ext>
            </a:extLst>
          </p:cNvPr>
          <p:cNvGrpSpPr>
            <a:grpSpLocks/>
          </p:cNvGrpSpPr>
          <p:nvPr>
            <p:custDataLst>
              <p:tags r:id="rId2"/>
            </p:custDataLst>
          </p:nvPr>
        </p:nvGrpSpPr>
        <p:grpSpPr bwMode="auto">
          <a:xfrm>
            <a:off x="6622045" y="3078267"/>
            <a:ext cx="1526970" cy="1620000"/>
            <a:chOff x="2298" y="890"/>
            <a:chExt cx="3084" cy="2540"/>
          </a:xfrm>
        </p:grpSpPr>
        <p:sp>
          <p:nvSpPr>
            <p:cNvPr id="28" name="PA-任意多边形 640">
              <a:extLst>
                <a:ext uri="{FF2B5EF4-FFF2-40B4-BE49-F238E27FC236}">
                  <a16:creationId xmlns:a16="http://schemas.microsoft.com/office/drawing/2014/main" id="{333C3386-5ED5-4A0E-819E-4B4F64AF69F5}"/>
                </a:ext>
              </a:extLst>
            </p:cNvPr>
            <p:cNvSpPr>
              <a:spLocks/>
            </p:cNvSpPr>
            <p:nvPr>
              <p:custDataLst>
                <p:tags r:id="rId9"/>
              </p:custDataLst>
            </p:nvPr>
          </p:nvSpPr>
          <p:spPr bwMode="auto">
            <a:xfrm>
              <a:off x="4464" y="890"/>
              <a:ext cx="918" cy="2540"/>
            </a:xfrm>
            <a:custGeom>
              <a:avLst/>
              <a:gdLst>
                <a:gd name="T0" fmla="*/ 0 w 918"/>
                <a:gd name="T1" fmla="*/ 387 h 2540"/>
                <a:gd name="T2" fmla="*/ 918 w 918"/>
                <a:gd name="T3" fmla="*/ 0 h 2540"/>
                <a:gd name="T4" fmla="*/ 918 w 918"/>
                <a:gd name="T5" fmla="*/ 2157 h 2540"/>
                <a:gd name="T6" fmla="*/ 0 w 918"/>
                <a:gd name="T7" fmla="*/ 2540 h 2540"/>
                <a:gd name="T8" fmla="*/ 0 w 918"/>
                <a:gd name="T9" fmla="*/ 387 h 2540"/>
              </a:gdLst>
              <a:ahLst/>
              <a:cxnLst>
                <a:cxn ang="0">
                  <a:pos x="T0" y="T1"/>
                </a:cxn>
                <a:cxn ang="0">
                  <a:pos x="T2" y="T3"/>
                </a:cxn>
                <a:cxn ang="0">
                  <a:pos x="T4" y="T5"/>
                </a:cxn>
                <a:cxn ang="0">
                  <a:pos x="T6" y="T7"/>
                </a:cxn>
                <a:cxn ang="0">
                  <a:pos x="T8" y="T9"/>
                </a:cxn>
              </a:cxnLst>
              <a:rect l="0" t="0" r="r" b="b"/>
              <a:pathLst>
                <a:path w="918" h="2540">
                  <a:moveTo>
                    <a:pt x="0" y="387"/>
                  </a:moveTo>
                  <a:lnTo>
                    <a:pt x="918" y="0"/>
                  </a:lnTo>
                  <a:lnTo>
                    <a:pt x="918" y="2157"/>
                  </a:lnTo>
                  <a:lnTo>
                    <a:pt x="0" y="2540"/>
                  </a:lnTo>
                  <a:lnTo>
                    <a:pt x="0" y="387"/>
                  </a:lnTo>
                  <a:close/>
                </a:path>
              </a:pathLst>
            </a:custGeom>
            <a:solidFill>
              <a:srgbClr val="8FAA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8FAADC"/>
                </a:solidFill>
              </a:endParaRPr>
            </a:p>
          </p:txBody>
        </p:sp>
        <p:sp>
          <p:nvSpPr>
            <p:cNvPr id="29" name="PA-任意多边形 641">
              <a:extLst>
                <a:ext uri="{FF2B5EF4-FFF2-40B4-BE49-F238E27FC236}">
                  <a16:creationId xmlns:a16="http://schemas.microsoft.com/office/drawing/2014/main" id="{C128DE88-8A8B-4A13-975C-A0A0B9ABC1F5}"/>
                </a:ext>
              </a:extLst>
            </p:cNvPr>
            <p:cNvSpPr>
              <a:spLocks/>
            </p:cNvSpPr>
            <p:nvPr>
              <p:custDataLst>
                <p:tags r:id="rId10"/>
              </p:custDataLst>
            </p:nvPr>
          </p:nvSpPr>
          <p:spPr bwMode="auto">
            <a:xfrm>
              <a:off x="2298" y="890"/>
              <a:ext cx="919" cy="2540"/>
            </a:xfrm>
            <a:custGeom>
              <a:avLst/>
              <a:gdLst>
                <a:gd name="T0" fmla="*/ 0 w 919"/>
                <a:gd name="T1" fmla="*/ 387 h 2540"/>
                <a:gd name="T2" fmla="*/ 919 w 919"/>
                <a:gd name="T3" fmla="*/ 0 h 2540"/>
                <a:gd name="T4" fmla="*/ 919 w 919"/>
                <a:gd name="T5" fmla="*/ 2157 h 2540"/>
                <a:gd name="T6" fmla="*/ 0 w 919"/>
                <a:gd name="T7" fmla="*/ 2540 h 2540"/>
                <a:gd name="T8" fmla="*/ 0 w 919"/>
                <a:gd name="T9" fmla="*/ 387 h 2540"/>
              </a:gdLst>
              <a:ahLst/>
              <a:cxnLst>
                <a:cxn ang="0">
                  <a:pos x="T0" y="T1"/>
                </a:cxn>
                <a:cxn ang="0">
                  <a:pos x="T2" y="T3"/>
                </a:cxn>
                <a:cxn ang="0">
                  <a:pos x="T4" y="T5"/>
                </a:cxn>
                <a:cxn ang="0">
                  <a:pos x="T6" y="T7"/>
                </a:cxn>
                <a:cxn ang="0">
                  <a:pos x="T8" y="T9"/>
                </a:cxn>
              </a:cxnLst>
              <a:rect l="0" t="0" r="r" b="b"/>
              <a:pathLst>
                <a:path w="919" h="2540">
                  <a:moveTo>
                    <a:pt x="0" y="387"/>
                  </a:moveTo>
                  <a:lnTo>
                    <a:pt x="919" y="0"/>
                  </a:lnTo>
                  <a:lnTo>
                    <a:pt x="919" y="2157"/>
                  </a:lnTo>
                  <a:lnTo>
                    <a:pt x="0" y="2540"/>
                  </a:lnTo>
                  <a:lnTo>
                    <a:pt x="0" y="387"/>
                  </a:lnTo>
                  <a:close/>
                </a:path>
              </a:pathLst>
            </a:custGeom>
            <a:solidFill>
              <a:srgbClr val="8FAA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8FAADC"/>
                </a:solidFill>
              </a:endParaRPr>
            </a:p>
          </p:txBody>
        </p:sp>
        <p:sp>
          <p:nvSpPr>
            <p:cNvPr id="30" name="PA-任意多边形 642">
              <a:extLst>
                <a:ext uri="{FF2B5EF4-FFF2-40B4-BE49-F238E27FC236}">
                  <a16:creationId xmlns:a16="http://schemas.microsoft.com/office/drawing/2014/main" id="{3F39E6B5-0FDB-48C1-9D77-FED16F6E799A}"/>
                </a:ext>
              </a:extLst>
            </p:cNvPr>
            <p:cNvSpPr>
              <a:spLocks/>
            </p:cNvSpPr>
            <p:nvPr>
              <p:custDataLst>
                <p:tags r:id="rId11"/>
              </p:custDataLst>
            </p:nvPr>
          </p:nvSpPr>
          <p:spPr bwMode="auto">
            <a:xfrm>
              <a:off x="2298" y="890"/>
              <a:ext cx="3084" cy="2540"/>
            </a:xfrm>
            <a:custGeom>
              <a:avLst/>
              <a:gdLst>
                <a:gd name="T0" fmla="*/ 0 w 3084"/>
                <a:gd name="T1" fmla="*/ 387 h 2540"/>
                <a:gd name="T2" fmla="*/ 919 w 3084"/>
                <a:gd name="T3" fmla="*/ 0 h 2540"/>
                <a:gd name="T4" fmla="*/ 3084 w 3084"/>
                <a:gd name="T5" fmla="*/ 2157 h 2540"/>
                <a:gd name="T6" fmla="*/ 2166 w 3084"/>
                <a:gd name="T7" fmla="*/ 2540 h 2540"/>
                <a:gd name="T8" fmla="*/ 0 w 3084"/>
                <a:gd name="T9" fmla="*/ 387 h 2540"/>
              </a:gdLst>
              <a:ahLst/>
              <a:cxnLst>
                <a:cxn ang="0">
                  <a:pos x="T0" y="T1"/>
                </a:cxn>
                <a:cxn ang="0">
                  <a:pos x="T2" y="T3"/>
                </a:cxn>
                <a:cxn ang="0">
                  <a:pos x="T4" y="T5"/>
                </a:cxn>
                <a:cxn ang="0">
                  <a:pos x="T6" y="T7"/>
                </a:cxn>
                <a:cxn ang="0">
                  <a:pos x="T8" y="T9"/>
                </a:cxn>
              </a:cxnLst>
              <a:rect l="0" t="0" r="r" b="b"/>
              <a:pathLst>
                <a:path w="3084" h="2540">
                  <a:moveTo>
                    <a:pt x="0" y="387"/>
                  </a:moveTo>
                  <a:lnTo>
                    <a:pt x="919" y="0"/>
                  </a:lnTo>
                  <a:lnTo>
                    <a:pt x="3084" y="2157"/>
                  </a:lnTo>
                  <a:lnTo>
                    <a:pt x="2166" y="2540"/>
                  </a:lnTo>
                  <a:lnTo>
                    <a:pt x="0" y="387"/>
                  </a:ln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8FAADC"/>
                </a:solidFill>
              </a:endParaRPr>
            </a:p>
          </p:txBody>
        </p:sp>
        <p:sp>
          <p:nvSpPr>
            <p:cNvPr id="31" name="PA-任意多边形 643">
              <a:extLst>
                <a:ext uri="{FF2B5EF4-FFF2-40B4-BE49-F238E27FC236}">
                  <a16:creationId xmlns:a16="http://schemas.microsoft.com/office/drawing/2014/main" id="{44A01DC1-CB48-4DA4-8E8A-4B2B8F9CB1F9}"/>
                </a:ext>
              </a:extLst>
            </p:cNvPr>
            <p:cNvSpPr>
              <a:spLocks/>
            </p:cNvSpPr>
            <p:nvPr>
              <p:custDataLst>
                <p:tags r:id="rId12"/>
              </p:custDataLst>
            </p:nvPr>
          </p:nvSpPr>
          <p:spPr bwMode="auto">
            <a:xfrm>
              <a:off x="4464" y="1827"/>
              <a:ext cx="918" cy="1220"/>
            </a:xfrm>
            <a:custGeom>
              <a:avLst/>
              <a:gdLst>
                <a:gd name="T0" fmla="*/ 0 w 918"/>
                <a:gd name="T1" fmla="*/ 306 h 1220"/>
                <a:gd name="T2" fmla="*/ 0 w 918"/>
                <a:gd name="T3" fmla="*/ 0 h 1220"/>
                <a:gd name="T4" fmla="*/ 918 w 918"/>
                <a:gd name="T5" fmla="*/ 1220 h 1220"/>
                <a:gd name="T6" fmla="*/ 0 w 918"/>
                <a:gd name="T7" fmla="*/ 306 h 1220"/>
              </a:gdLst>
              <a:ahLst/>
              <a:cxnLst>
                <a:cxn ang="0">
                  <a:pos x="T0" y="T1"/>
                </a:cxn>
                <a:cxn ang="0">
                  <a:pos x="T2" y="T3"/>
                </a:cxn>
                <a:cxn ang="0">
                  <a:pos x="T4" y="T5"/>
                </a:cxn>
                <a:cxn ang="0">
                  <a:pos x="T6" y="T7"/>
                </a:cxn>
              </a:cxnLst>
              <a:rect l="0" t="0" r="r" b="b"/>
              <a:pathLst>
                <a:path w="918" h="1220">
                  <a:moveTo>
                    <a:pt x="0" y="306"/>
                  </a:moveTo>
                  <a:lnTo>
                    <a:pt x="0" y="0"/>
                  </a:lnTo>
                  <a:lnTo>
                    <a:pt x="918" y="1220"/>
                  </a:lnTo>
                  <a:lnTo>
                    <a:pt x="0" y="306"/>
                  </a:lnTo>
                  <a:close/>
                </a:path>
              </a:pathLst>
            </a:custGeom>
            <a:solidFill>
              <a:srgbClr val="1918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8FAADC"/>
                </a:solidFill>
              </a:endParaRPr>
            </a:p>
          </p:txBody>
        </p:sp>
        <p:sp>
          <p:nvSpPr>
            <p:cNvPr id="32" name="PA-任意多边形 644">
              <a:extLst>
                <a:ext uri="{FF2B5EF4-FFF2-40B4-BE49-F238E27FC236}">
                  <a16:creationId xmlns:a16="http://schemas.microsoft.com/office/drawing/2014/main" id="{992611DB-F003-417D-A0A1-F933920CBB62}"/>
                </a:ext>
              </a:extLst>
            </p:cNvPr>
            <p:cNvSpPr>
              <a:spLocks/>
            </p:cNvSpPr>
            <p:nvPr>
              <p:custDataLst>
                <p:tags r:id="rId13"/>
              </p:custDataLst>
            </p:nvPr>
          </p:nvSpPr>
          <p:spPr bwMode="auto">
            <a:xfrm>
              <a:off x="2298" y="1277"/>
              <a:ext cx="919" cy="1219"/>
            </a:xfrm>
            <a:custGeom>
              <a:avLst/>
              <a:gdLst>
                <a:gd name="T0" fmla="*/ 919 w 919"/>
                <a:gd name="T1" fmla="*/ 913 h 1219"/>
                <a:gd name="T2" fmla="*/ 919 w 919"/>
                <a:gd name="T3" fmla="*/ 1219 h 1219"/>
                <a:gd name="T4" fmla="*/ 0 w 919"/>
                <a:gd name="T5" fmla="*/ 0 h 1219"/>
                <a:gd name="T6" fmla="*/ 919 w 919"/>
                <a:gd name="T7" fmla="*/ 913 h 1219"/>
              </a:gdLst>
              <a:ahLst/>
              <a:cxnLst>
                <a:cxn ang="0">
                  <a:pos x="T0" y="T1"/>
                </a:cxn>
                <a:cxn ang="0">
                  <a:pos x="T2" y="T3"/>
                </a:cxn>
                <a:cxn ang="0">
                  <a:pos x="T4" y="T5"/>
                </a:cxn>
                <a:cxn ang="0">
                  <a:pos x="T6" y="T7"/>
                </a:cxn>
              </a:cxnLst>
              <a:rect l="0" t="0" r="r" b="b"/>
              <a:pathLst>
                <a:path w="919" h="1219">
                  <a:moveTo>
                    <a:pt x="919" y="913"/>
                  </a:moveTo>
                  <a:lnTo>
                    <a:pt x="919" y="1219"/>
                  </a:lnTo>
                  <a:lnTo>
                    <a:pt x="0" y="0"/>
                  </a:lnTo>
                  <a:lnTo>
                    <a:pt x="919" y="913"/>
                  </a:lnTo>
                  <a:close/>
                </a:path>
              </a:pathLst>
            </a:custGeom>
            <a:solidFill>
              <a:srgbClr val="1918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8FAADC"/>
                </a:solidFill>
              </a:endParaRPr>
            </a:p>
          </p:txBody>
        </p:sp>
      </p:grpSp>
      <p:grpSp>
        <p:nvGrpSpPr>
          <p:cNvPr id="33" name="PA-google-n-os-smartphone-android-n-android-icon-multiColor-283731">
            <a:extLst>
              <a:ext uri="{FF2B5EF4-FFF2-40B4-BE49-F238E27FC236}">
                <a16:creationId xmlns:a16="http://schemas.microsoft.com/office/drawing/2014/main" id="{36DC80E0-0687-4BD0-9417-553428CC2D12}"/>
              </a:ext>
            </a:extLst>
          </p:cNvPr>
          <p:cNvGrpSpPr>
            <a:grpSpLocks/>
          </p:cNvGrpSpPr>
          <p:nvPr>
            <p:custDataLst>
              <p:tags r:id="rId3"/>
            </p:custDataLst>
          </p:nvPr>
        </p:nvGrpSpPr>
        <p:grpSpPr bwMode="auto">
          <a:xfrm>
            <a:off x="7695237" y="1864350"/>
            <a:ext cx="1526970" cy="1620000"/>
            <a:chOff x="2298" y="890"/>
            <a:chExt cx="3084" cy="2540"/>
          </a:xfrm>
        </p:grpSpPr>
        <p:sp>
          <p:nvSpPr>
            <p:cNvPr id="34" name="PA-任意多边形 640">
              <a:extLst>
                <a:ext uri="{FF2B5EF4-FFF2-40B4-BE49-F238E27FC236}">
                  <a16:creationId xmlns:a16="http://schemas.microsoft.com/office/drawing/2014/main" id="{8722FF64-67D2-4A94-A7C6-9D84C9497919}"/>
                </a:ext>
              </a:extLst>
            </p:cNvPr>
            <p:cNvSpPr>
              <a:spLocks/>
            </p:cNvSpPr>
            <p:nvPr>
              <p:custDataLst>
                <p:tags r:id="rId4"/>
              </p:custDataLst>
            </p:nvPr>
          </p:nvSpPr>
          <p:spPr bwMode="auto">
            <a:xfrm>
              <a:off x="4464" y="890"/>
              <a:ext cx="918" cy="2540"/>
            </a:xfrm>
            <a:custGeom>
              <a:avLst/>
              <a:gdLst>
                <a:gd name="T0" fmla="*/ 0 w 918"/>
                <a:gd name="T1" fmla="*/ 387 h 2540"/>
                <a:gd name="T2" fmla="*/ 918 w 918"/>
                <a:gd name="T3" fmla="*/ 0 h 2540"/>
                <a:gd name="T4" fmla="*/ 918 w 918"/>
                <a:gd name="T5" fmla="*/ 2157 h 2540"/>
                <a:gd name="T6" fmla="*/ 0 w 918"/>
                <a:gd name="T7" fmla="*/ 2540 h 2540"/>
                <a:gd name="T8" fmla="*/ 0 w 918"/>
                <a:gd name="T9" fmla="*/ 387 h 2540"/>
              </a:gdLst>
              <a:ahLst/>
              <a:cxnLst>
                <a:cxn ang="0">
                  <a:pos x="T0" y="T1"/>
                </a:cxn>
                <a:cxn ang="0">
                  <a:pos x="T2" y="T3"/>
                </a:cxn>
                <a:cxn ang="0">
                  <a:pos x="T4" y="T5"/>
                </a:cxn>
                <a:cxn ang="0">
                  <a:pos x="T6" y="T7"/>
                </a:cxn>
                <a:cxn ang="0">
                  <a:pos x="T8" y="T9"/>
                </a:cxn>
              </a:cxnLst>
              <a:rect l="0" t="0" r="r" b="b"/>
              <a:pathLst>
                <a:path w="918" h="2540">
                  <a:moveTo>
                    <a:pt x="0" y="387"/>
                  </a:moveTo>
                  <a:lnTo>
                    <a:pt x="918" y="0"/>
                  </a:lnTo>
                  <a:lnTo>
                    <a:pt x="918" y="2157"/>
                  </a:lnTo>
                  <a:lnTo>
                    <a:pt x="0" y="2540"/>
                  </a:lnTo>
                  <a:lnTo>
                    <a:pt x="0" y="387"/>
                  </a:ln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8FAADC"/>
                </a:solidFill>
              </a:endParaRPr>
            </a:p>
          </p:txBody>
        </p:sp>
        <p:sp>
          <p:nvSpPr>
            <p:cNvPr id="35" name="PA-任意多边形 641">
              <a:extLst>
                <a:ext uri="{FF2B5EF4-FFF2-40B4-BE49-F238E27FC236}">
                  <a16:creationId xmlns:a16="http://schemas.microsoft.com/office/drawing/2014/main" id="{4A70809B-8219-4C70-BC32-1C5D805527E9}"/>
                </a:ext>
              </a:extLst>
            </p:cNvPr>
            <p:cNvSpPr>
              <a:spLocks/>
            </p:cNvSpPr>
            <p:nvPr>
              <p:custDataLst>
                <p:tags r:id="rId5"/>
              </p:custDataLst>
            </p:nvPr>
          </p:nvSpPr>
          <p:spPr bwMode="auto">
            <a:xfrm>
              <a:off x="2298" y="890"/>
              <a:ext cx="919" cy="2540"/>
            </a:xfrm>
            <a:custGeom>
              <a:avLst/>
              <a:gdLst>
                <a:gd name="T0" fmla="*/ 0 w 919"/>
                <a:gd name="T1" fmla="*/ 387 h 2540"/>
                <a:gd name="T2" fmla="*/ 919 w 919"/>
                <a:gd name="T3" fmla="*/ 0 h 2540"/>
                <a:gd name="T4" fmla="*/ 919 w 919"/>
                <a:gd name="T5" fmla="*/ 2157 h 2540"/>
                <a:gd name="T6" fmla="*/ 0 w 919"/>
                <a:gd name="T7" fmla="*/ 2540 h 2540"/>
                <a:gd name="T8" fmla="*/ 0 w 919"/>
                <a:gd name="T9" fmla="*/ 387 h 2540"/>
              </a:gdLst>
              <a:ahLst/>
              <a:cxnLst>
                <a:cxn ang="0">
                  <a:pos x="T0" y="T1"/>
                </a:cxn>
                <a:cxn ang="0">
                  <a:pos x="T2" y="T3"/>
                </a:cxn>
                <a:cxn ang="0">
                  <a:pos x="T4" y="T5"/>
                </a:cxn>
                <a:cxn ang="0">
                  <a:pos x="T6" y="T7"/>
                </a:cxn>
                <a:cxn ang="0">
                  <a:pos x="T8" y="T9"/>
                </a:cxn>
              </a:cxnLst>
              <a:rect l="0" t="0" r="r" b="b"/>
              <a:pathLst>
                <a:path w="919" h="2540">
                  <a:moveTo>
                    <a:pt x="0" y="387"/>
                  </a:moveTo>
                  <a:lnTo>
                    <a:pt x="919" y="0"/>
                  </a:lnTo>
                  <a:lnTo>
                    <a:pt x="919" y="2157"/>
                  </a:lnTo>
                  <a:lnTo>
                    <a:pt x="0" y="2540"/>
                  </a:lnTo>
                  <a:lnTo>
                    <a:pt x="0" y="387"/>
                  </a:lnTo>
                  <a:close/>
                </a:path>
              </a:pathLst>
            </a:custGeom>
            <a:solidFill>
              <a:srgbClr val="8FAA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8FAADC"/>
                </a:solidFill>
              </a:endParaRPr>
            </a:p>
          </p:txBody>
        </p:sp>
        <p:sp>
          <p:nvSpPr>
            <p:cNvPr id="36" name="PA-任意多边形 642">
              <a:extLst>
                <a:ext uri="{FF2B5EF4-FFF2-40B4-BE49-F238E27FC236}">
                  <a16:creationId xmlns:a16="http://schemas.microsoft.com/office/drawing/2014/main" id="{F314B796-7250-46B7-A79C-ED29215F1740}"/>
                </a:ext>
              </a:extLst>
            </p:cNvPr>
            <p:cNvSpPr>
              <a:spLocks/>
            </p:cNvSpPr>
            <p:nvPr>
              <p:custDataLst>
                <p:tags r:id="rId6"/>
              </p:custDataLst>
            </p:nvPr>
          </p:nvSpPr>
          <p:spPr bwMode="auto">
            <a:xfrm>
              <a:off x="2298" y="890"/>
              <a:ext cx="3084" cy="2540"/>
            </a:xfrm>
            <a:custGeom>
              <a:avLst/>
              <a:gdLst>
                <a:gd name="T0" fmla="*/ 0 w 3084"/>
                <a:gd name="T1" fmla="*/ 387 h 2540"/>
                <a:gd name="T2" fmla="*/ 919 w 3084"/>
                <a:gd name="T3" fmla="*/ 0 h 2540"/>
                <a:gd name="T4" fmla="*/ 3084 w 3084"/>
                <a:gd name="T5" fmla="*/ 2157 h 2540"/>
                <a:gd name="T6" fmla="*/ 2166 w 3084"/>
                <a:gd name="T7" fmla="*/ 2540 h 2540"/>
                <a:gd name="T8" fmla="*/ 0 w 3084"/>
                <a:gd name="T9" fmla="*/ 387 h 2540"/>
              </a:gdLst>
              <a:ahLst/>
              <a:cxnLst>
                <a:cxn ang="0">
                  <a:pos x="T0" y="T1"/>
                </a:cxn>
                <a:cxn ang="0">
                  <a:pos x="T2" y="T3"/>
                </a:cxn>
                <a:cxn ang="0">
                  <a:pos x="T4" y="T5"/>
                </a:cxn>
                <a:cxn ang="0">
                  <a:pos x="T6" y="T7"/>
                </a:cxn>
                <a:cxn ang="0">
                  <a:pos x="T8" y="T9"/>
                </a:cxn>
              </a:cxnLst>
              <a:rect l="0" t="0" r="r" b="b"/>
              <a:pathLst>
                <a:path w="3084" h="2540">
                  <a:moveTo>
                    <a:pt x="0" y="387"/>
                  </a:moveTo>
                  <a:lnTo>
                    <a:pt x="919" y="0"/>
                  </a:lnTo>
                  <a:lnTo>
                    <a:pt x="3084" y="2157"/>
                  </a:lnTo>
                  <a:lnTo>
                    <a:pt x="2166" y="2540"/>
                  </a:lnTo>
                  <a:lnTo>
                    <a:pt x="0" y="387"/>
                  </a:ln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8FAADC"/>
                </a:solidFill>
              </a:endParaRPr>
            </a:p>
          </p:txBody>
        </p:sp>
        <p:sp>
          <p:nvSpPr>
            <p:cNvPr id="37" name="PA-任意多边形 643">
              <a:extLst>
                <a:ext uri="{FF2B5EF4-FFF2-40B4-BE49-F238E27FC236}">
                  <a16:creationId xmlns:a16="http://schemas.microsoft.com/office/drawing/2014/main" id="{6179FF51-2B43-48C8-A678-8E1D42FD9DBC}"/>
                </a:ext>
              </a:extLst>
            </p:cNvPr>
            <p:cNvSpPr>
              <a:spLocks/>
            </p:cNvSpPr>
            <p:nvPr>
              <p:custDataLst>
                <p:tags r:id="rId7"/>
              </p:custDataLst>
            </p:nvPr>
          </p:nvSpPr>
          <p:spPr bwMode="auto">
            <a:xfrm>
              <a:off x="4464" y="1827"/>
              <a:ext cx="918" cy="1220"/>
            </a:xfrm>
            <a:custGeom>
              <a:avLst/>
              <a:gdLst>
                <a:gd name="T0" fmla="*/ 0 w 918"/>
                <a:gd name="T1" fmla="*/ 306 h 1220"/>
                <a:gd name="T2" fmla="*/ 0 w 918"/>
                <a:gd name="T3" fmla="*/ 0 h 1220"/>
                <a:gd name="T4" fmla="*/ 918 w 918"/>
                <a:gd name="T5" fmla="*/ 1220 h 1220"/>
                <a:gd name="T6" fmla="*/ 0 w 918"/>
                <a:gd name="T7" fmla="*/ 306 h 1220"/>
              </a:gdLst>
              <a:ahLst/>
              <a:cxnLst>
                <a:cxn ang="0">
                  <a:pos x="T0" y="T1"/>
                </a:cxn>
                <a:cxn ang="0">
                  <a:pos x="T2" y="T3"/>
                </a:cxn>
                <a:cxn ang="0">
                  <a:pos x="T4" y="T5"/>
                </a:cxn>
                <a:cxn ang="0">
                  <a:pos x="T6" y="T7"/>
                </a:cxn>
              </a:cxnLst>
              <a:rect l="0" t="0" r="r" b="b"/>
              <a:pathLst>
                <a:path w="918" h="1220">
                  <a:moveTo>
                    <a:pt x="0" y="306"/>
                  </a:moveTo>
                  <a:lnTo>
                    <a:pt x="0" y="0"/>
                  </a:lnTo>
                  <a:lnTo>
                    <a:pt x="918" y="1220"/>
                  </a:lnTo>
                  <a:lnTo>
                    <a:pt x="0" y="306"/>
                  </a:lnTo>
                  <a:close/>
                </a:path>
              </a:pathLst>
            </a:custGeom>
            <a:solidFill>
              <a:srgbClr val="1918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8FAADC"/>
                </a:solidFill>
              </a:endParaRPr>
            </a:p>
          </p:txBody>
        </p:sp>
        <p:sp>
          <p:nvSpPr>
            <p:cNvPr id="38" name="PA-任意多边形 644">
              <a:extLst>
                <a:ext uri="{FF2B5EF4-FFF2-40B4-BE49-F238E27FC236}">
                  <a16:creationId xmlns:a16="http://schemas.microsoft.com/office/drawing/2014/main" id="{ADDA4427-E4B7-408B-BA6C-64B0DF0183A2}"/>
                </a:ext>
              </a:extLst>
            </p:cNvPr>
            <p:cNvSpPr>
              <a:spLocks/>
            </p:cNvSpPr>
            <p:nvPr>
              <p:custDataLst>
                <p:tags r:id="rId8"/>
              </p:custDataLst>
            </p:nvPr>
          </p:nvSpPr>
          <p:spPr bwMode="auto">
            <a:xfrm>
              <a:off x="2298" y="1277"/>
              <a:ext cx="919" cy="1219"/>
            </a:xfrm>
            <a:custGeom>
              <a:avLst/>
              <a:gdLst>
                <a:gd name="T0" fmla="*/ 919 w 919"/>
                <a:gd name="T1" fmla="*/ 913 h 1219"/>
                <a:gd name="T2" fmla="*/ 919 w 919"/>
                <a:gd name="T3" fmla="*/ 1219 h 1219"/>
                <a:gd name="T4" fmla="*/ 0 w 919"/>
                <a:gd name="T5" fmla="*/ 0 h 1219"/>
                <a:gd name="T6" fmla="*/ 919 w 919"/>
                <a:gd name="T7" fmla="*/ 913 h 1219"/>
              </a:gdLst>
              <a:ahLst/>
              <a:cxnLst>
                <a:cxn ang="0">
                  <a:pos x="T0" y="T1"/>
                </a:cxn>
                <a:cxn ang="0">
                  <a:pos x="T2" y="T3"/>
                </a:cxn>
                <a:cxn ang="0">
                  <a:pos x="T4" y="T5"/>
                </a:cxn>
                <a:cxn ang="0">
                  <a:pos x="T6" y="T7"/>
                </a:cxn>
              </a:cxnLst>
              <a:rect l="0" t="0" r="r" b="b"/>
              <a:pathLst>
                <a:path w="919" h="1219">
                  <a:moveTo>
                    <a:pt x="919" y="913"/>
                  </a:moveTo>
                  <a:lnTo>
                    <a:pt x="919" y="1219"/>
                  </a:lnTo>
                  <a:lnTo>
                    <a:pt x="0" y="0"/>
                  </a:lnTo>
                  <a:lnTo>
                    <a:pt x="919" y="913"/>
                  </a:lnTo>
                  <a:close/>
                </a:path>
              </a:pathLst>
            </a:custGeom>
            <a:solidFill>
              <a:srgbClr val="1918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8FAADC"/>
                </a:solidFill>
              </a:endParaRPr>
            </a:p>
          </p:txBody>
        </p:sp>
      </p:grpSp>
      <p:sp>
        <p:nvSpPr>
          <p:cNvPr id="46" name="文本框 45">
            <a:extLst>
              <a:ext uri="{FF2B5EF4-FFF2-40B4-BE49-F238E27FC236}">
                <a16:creationId xmlns:a16="http://schemas.microsoft.com/office/drawing/2014/main" id="{F92F9D1F-53B3-44C1-BD4B-2E4F3028B194}"/>
              </a:ext>
            </a:extLst>
          </p:cNvPr>
          <p:cNvSpPr txBox="1"/>
          <p:nvPr/>
        </p:nvSpPr>
        <p:spPr>
          <a:xfrm>
            <a:off x="393502" y="1363561"/>
            <a:ext cx="6676064" cy="5355312"/>
          </a:xfrm>
          <a:prstGeom prst="rect">
            <a:avLst/>
          </a:prstGeom>
          <a:noFill/>
        </p:spPr>
        <p:txBody>
          <a:bodyPr wrap="square" rtlCol="0">
            <a:spAutoFit/>
          </a:bodyPr>
          <a:lstStyle/>
          <a:p>
            <a:pPr lvl="0">
              <a:lnSpc>
                <a:spcPct val="150000"/>
              </a:lnSpc>
            </a:pPr>
            <a:r>
              <a:rPr lang="vi-VN" sz="1400" b="1" dirty="0">
                <a:solidFill>
                  <a:schemeClr val="bg1"/>
                </a:solidFill>
              </a:rPr>
              <a:t>Định nghĩa</a:t>
            </a:r>
            <a:r>
              <a:rPr lang="vi-VN" sz="1400" dirty="0">
                <a:solidFill>
                  <a:schemeClr val="bg1"/>
                </a:solidFill>
              </a:rPr>
              <a:t>:</a:t>
            </a:r>
          </a:p>
          <a:p>
            <a:pPr lvl="1">
              <a:lnSpc>
                <a:spcPct val="150000"/>
              </a:lnSpc>
            </a:pPr>
            <a:r>
              <a:rPr lang="vi-VN" sz="1400" dirty="0">
                <a:solidFill>
                  <a:schemeClr val="bg1"/>
                </a:solidFill>
              </a:rPr>
              <a:t>Hồi quy tuyến tính là mô hình dự đoán dựa trên quan hệ tuyến tính giữa biến phụ </a:t>
            </a:r>
            <a:r>
              <a:rPr lang="vi-VN" sz="1400" dirty="0" smtClean="0">
                <a:solidFill>
                  <a:schemeClr val="bg1"/>
                </a:solidFill>
              </a:rPr>
              <a:t>thuộc (y) </a:t>
            </a:r>
            <a:r>
              <a:rPr lang="vi-VN" sz="1400" dirty="0">
                <a:solidFill>
                  <a:schemeClr val="bg1"/>
                </a:solidFill>
              </a:rPr>
              <a:t>và các biến độc lập </a:t>
            </a:r>
          </a:p>
          <a:p>
            <a:pPr lvl="1">
              <a:lnSpc>
                <a:spcPct val="150000"/>
              </a:lnSpc>
            </a:pPr>
            <a:r>
              <a:rPr lang="vi-VN" sz="1400" dirty="0">
                <a:solidFill>
                  <a:schemeClr val="bg1"/>
                </a:solidFill>
              </a:rPr>
              <a:t>Phương trình: </a:t>
            </a:r>
            <a:endParaRPr lang="vi-VN" sz="1400" dirty="0" smtClean="0">
              <a:solidFill>
                <a:schemeClr val="bg1"/>
              </a:solidFill>
            </a:endParaRPr>
          </a:p>
          <a:p>
            <a:pPr lvl="0">
              <a:lnSpc>
                <a:spcPct val="150000"/>
              </a:lnSpc>
            </a:pPr>
            <a:r>
              <a:rPr lang="vi-VN" sz="1400" b="1" dirty="0" smtClean="0">
                <a:solidFill>
                  <a:schemeClr val="bg1"/>
                </a:solidFill>
              </a:rPr>
              <a:t>Quy trình</a:t>
            </a:r>
            <a:r>
              <a:rPr lang="vi-VN" sz="1400" dirty="0" smtClean="0">
                <a:solidFill>
                  <a:schemeClr val="bg1"/>
                </a:solidFill>
              </a:rPr>
              <a:t>:</a:t>
            </a:r>
          </a:p>
          <a:p>
            <a:pPr lvl="1">
              <a:lnSpc>
                <a:spcPct val="150000"/>
              </a:lnSpc>
            </a:pPr>
            <a:r>
              <a:rPr lang="vi-VN" sz="1400" dirty="0" smtClean="0">
                <a:solidFill>
                  <a:schemeClr val="bg1"/>
                </a:solidFill>
              </a:rPr>
              <a:t>Thu </a:t>
            </a:r>
            <a:r>
              <a:rPr lang="vi-VN" sz="1400" dirty="0">
                <a:solidFill>
                  <a:schemeClr val="bg1"/>
                </a:solidFill>
              </a:rPr>
              <a:t>thập dữ liệu về các đặc trưng (diện tích, vị trí, số phòng, tiện ích, ...).</a:t>
            </a:r>
          </a:p>
          <a:p>
            <a:pPr lvl="1">
              <a:lnSpc>
                <a:spcPct val="150000"/>
              </a:lnSpc>
            </a:pPr>
            <a:r>
              <a:rPr lang="vi-VN" sz="1400" dirty="0">
                <a:solidFill>
                  <a:schemeClr val="bg1"/>
                </a:solidFill>
              </a:rPr>
              <a:t>Tiền xử lý dữ liệu: chuẩn hóa, xử lý ngoại lệ, mã hóa.</a:t>
            </a:r>
          </a:p>
          <a:p>
            <a:pPr lvl="1">
              <a:lnSpc>
                <a:spcPct val="150000"/>
              </a:lnSpc>
            </a:pPr>
            <a:r>
              <a:rPr lang="vi-VN" sz="1400" dirty="0">
                <a:solidFill>
                  <a:schemeClr val="bg1"/>
                </a:solidFill>
              </a:rPr>
              <a:t>Xây dựng mô hình hồi quy tuyến tính.</a:t>
            </a:r>
          </a:p>
          <a:p>
            <a:pPr lvl="1">
              <a:lnSpc>
                <a:spcPct val="150000"/>
              </a:lnSpc>
            </a:pPr>
            <a:r>
              <a:rPr lang="vi-VN" sz="1400" dirty="0">
                <a:solidFill>
                  <a:schemeClr val="bg1"/>
                </a:solidFill>
              </a:rPr>
              <a:t>Đánh giá và tối ưu hóa mô hình dựa trên các độ đo như MAE, MSE, R².</a:t>
            </a:r>
          </a:p>
          <a:p>
            <a:pPr lvl="0">
              <a:lnSpc>
                <a:spcPct val="150000"/>
              </a:lnSpc>
            </a:pPr>
            <a:r>
              <a:rPr lang="vi-VN" sz="1400" b="1" dirty="0">
                <a:solidFill>
                  <a:schemeClr val="bg1"/>
                </a:solidFill>
              </a:rPr>
              <a:t>Ưu điểm</a:t>
            </a:r>
            <a:r>
              <a:rPr lang="vi-VN" sz="1400" dirty="0">
                <a:solidFill>
                  <a:schemeClr val="bg1"/>
                </a:solidFill>
              </a:rPr>
              <a:t>:</a:t>
            </a:r>
          </a:p>
          <a:p>
            <a:pPr lvl="1">
              <a:lnSpc>
                <a:spcPct val="150000"/>
              </a:lnSpc>
            </a:pPr>
            <a:r>
              <a:rPr lang="vi-VN" sz="1400" dirty="0">
                <a:solidFill>
                  <a:schemeClr val="bg1"/>
                </a:solidFill>
              </a:rPr>
              <a:t>Đơn giản, dễ hiểu và dễ triển khai.</a:t>
            </a:r>
          </a:p>
          <a:p>
            <a:pPr lvl="1">
              <a:lnSpc>
                <a:spcPct val="150000"/>
              </a:lnSpc>
            </a:pPr>
            <a:r>
              <a:rPr lang="vi-VN" sz="1400" dirty="0">
                <a:solidFill>
                  <a:schemeClr val="bg1"/>
                </a:solidFill>
              </a:rPr>
              <a:t>Hiệu quả khi dữ liệu có quan hệ tuyến tính.</a:t>
            </a:r>
          </a:p>
          <a:p>
            <a:pPr lvl="0">
              <a:lnSpc>
                <a:spcPct val="150000"/>
              </a:lnSpc>
            </a:pPr>
            <a:r>
              <a:rPr lang="vi-VN" sz="1400" b="1" dirty="0">
                <a:solidFill>
                  <a:schemeClr val="bg1"/>
                </a:solidFill>
              </a:rPr>
              <a:t>Nhược điểm</a:t>
            </a:r>
            <a:r>
              <a:rPr lang="vi-VN" sz="1400" dirty="0">
                <a:solidFill>
                  <a:schemeClr val="bg1"/>
                </a:solidFill>
              </a:rPr>
              <a:t>:</a:t>
            </a:r>
          </a:p>
          <a:p>
            <a:pPr lvl="1">
              <a:lnSpc>
                <a:spcPct val="150000"/>
              </a:lnSpc>
            </a:pPr>
            <a:r>
              <a:rPr lang="vi-VN" sz="1400" dirty="0">
                <a:solidFill>
                  <a:schemeClr val="bg1"/>
                </a:solidFill>
              </a:rPr>
              <a:t>Không hiệu quả với dữ liệu phi tuyến.</a:t>
            </a:r>
          </a:p>
          <a:p>
            <a:pPr lvl="1">
              <a:lnSpc>
                <a:spcPct val="150000"/>
              </a:lnSpc>
            </a:pPr>
            <a:r>
              <a:rPr lang="vi-VN" sz="1400" dirty="0">
                <a:solidFill>
                  <a:schemeClr val="bg1"/>
                </a:solidFill>
              </a:rPr>
              <a:t>Nhạy cảm với ngoại lệ và đa cộng tuyến.</a:t>
            </a:r>
          </a:p>
          <a:p>
            <a:pPr>
              <a:lnSpc>
                <a:spcPct val="150000"/>
              </a:lnSpc>
            </a:pPr>
            <a:endParaRPr lang="zh-CN" altLang="en-US" sz="1400" dirty="0">
              <a:solidFill>
                <a:schemeClr val="bg1"/>
              </a:solidFill>
              <a:latin typeface="Noto Sans S Chinese Medium" panose="020B0600000000000000" pitchFamily="34" charset="-122"/>
              <a:ea typeface="Noto Sans S Chinese Medium" panose="020B0600000000000000" pitchFamily="34" charset="-122"/>
            </a:endParaRPr>
          </a:p>
        </p:txBody>
      </p:sp>
      <p:pic>
        <p:nvPicPr>
          <p:cNvPr id="52" name="图片 51">
            <a:extLst>
              <a:ext uri="{FF2B5EF4-FFF2-40B4-BE49-F238E27FC236}">
                <a16:creationId xmlns:a16="http://schemas.microsoft.com/office/drawing/2014/main" id="{C824A9E5-F0F7-43DD-A391-D954C48BE433}"/>
              </a:ext>
            </a:extLst>
          </p:cNvPr>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10691407" y="885741"/>
            <a:ext cx="881447" cy="720000"/>
          </a:xfrm>
          <a:prstGeom prst="rect">
            <a:avLst/>
          </a:prstGeom>
        </p:spPr>
      </p:pic>
      <p:pic>
        <p:nvPicPr>
          <p:cNvPr id="53" name="图片 52">
            <a:extLst>
              <a:ext uri="{FF2B5EF4-FFF2-40B4-BE49-F238E27FC236}">
                <a16:creationId xmlns:a16="http://schemas.microsoft.com/office/drawing/2014/main" id="{6B950BF5-D980-47B2-BFED-8D656E40EDD5}"/>
              </a:ext>
            </a:extLst>
          </p:cNvPr>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40425" y="2866620"/>
            <a:ext cx="881447" cy="720000"/>
          </a:xfrm>
          <a:prstGeom prst="rect">
            <a:avLst/>
          </a:prstGeom>
        </p:spPr>
      </p:pic>
      <p:pic>
        <p:nvPicPr>
          <p:cNvPr id="9" name="Picture 8"/>
          <p:cNvPicPr>
            <a:picLocks noChangeAspect="1"/>
          </p:cNvPicPr>
          <p:nvPr/>
        </p:nvPicPr>
        <p:blipFill>
          <a:blip r:embed="rId22"/>
          <a:stretch>
            <a:fillRect/>
          </a:stretch>
        </p:blipFill>
        <p:spPr>
          <a:xfrm>
            <a:off x="2128590" y="2427267"/>
            <a:ext cx="2665084" cy="365375"/>
          </a:xfrm>
          <a:prstGeom prst="rect">
            <a:avLst/>
          </a:prstGeom>
        </p:spPr>
      </p:pic>
      <p:pic>
        <p:nvPicPr>
          <p:cNvPr id="10" name="Picture 9"/>
          <p:cNvPicPr>
            <a:picLocks noChangeAspect="1"/>
          </p:cNvPicPr>
          <p:nvPr/>
        </p:nvPicPr>
        <p:blipFill>
          <a:blip r:embed="rId23"/>
          <a:stretch>
            <a:fillRect/>
          </a:stretch>
        </p:blipFill>
        <p:spPr>
          <a:xfrm>
            <a:off x="3992468" y="2150364"/>
            <a:ext cx="1124478" cy="212314"/>
          </a:xfrm>
          <a:prstGeom prst="rect">
            <a:avLst/>
          </a:prstGeom>
        </p:spPr>
      </p:pic>
      <p:pic>
        <p:nvPicPr>
          <p:cNvPr id="43" name="Picture 42"/>
          <p:cNvPicPr/>
          <p:nvPr/>
        </p:nvPicPr>
        <p:blipFill>
          <a:blip r:embed="rId24"/>
          <a:stretch>
            <a:fillRect/>
          </a:stretch>
        </p:blipFill>
        <p:spPr>
          <a:xfrm>
            <a:off x="6954982" y="1335952"/>
            <a:ext cx="4949061" cy="4340035"/>
          </a:xfrm>
          <a:prstGeom prst="rect">
            <a:avLst/>
          </a:prstGeom>
        </p:spPr>
      </p:pic>
      <p:sp>
        <p:nvSpPr>
          <p:cNvPr id="11" name="Rectangle 10"/>
          <p:cNvSpPr/>
          <p:nvPr/>
        </p:nvSpPr>
        <p:spPr>
          <a:xfrm>
            <a:off x="7385530" y="5761552"/>
            <a:ext cx="4237057" cy="374974"/>
          </a:xfrm>
          <a:prstGeom prst="rect">
            <a:avLst/>
          </a:prstGeom>
        </p:spPr>
        <p:txBody>
          <a:bodyPr wrap="none">
            <a:spAutoFit/>
          </a:bodyPr>
          <a:lstStyle/>
          <a:p>
            <a:pPr marL="53975" marR="47625" indent="-6350" algn="ctr">
              <a:lnSpc>
                <a:spcPct val="110000"/>
              </a:lnSpc>
              <a:spcAft>
                <a:spcPts val="1030"/>
              </a:spcAft>
            </a:pPr>
            <a:r>
              <a:rPr lang="en-US" i="1" dirty="0" err="1" smtClean="0">
                <a:solidFill>
                  <a:schemeClr val="bg1"/>
                </a:solidFill>
                <a:latin typeface="Times New Roman" panose="02020603050405020304" pitchFamily="18" charset="0"/>
                <a:ea typeface="Times New Roman" panose="02020603050405020304" pitchFamily="18" charset="0"/>
              </a:rPr>
              <a:t>Hình</a:t>
            </a:r>
            <a:r>
              <a:rPr lang="en-US" i="1" dirty="0" smtClean="0">
                <a:solidFill>
                  <a:schemeClr val="bg1"/>
                </a:solidFill>
                <a:latin typeface="Times New Roman" panose="02020603050405020304" pitchFamily="18" charset="0"/>
                <a:ea typeface="Times New Roman" panose="02020603050405020304" pitchFamily="18" charset="0"/>
              </a:rPr>
              <a:t> 2.1: </a:t>
            </a:r>
            <a:r>
              <a:rPr lang="en-US" i="1" dirty="0" err="1" smtClean="0">
                <a:solidFill>
                  <a:schemeClr val="bg1"/>
                </a:solidFill>
                <a:latin typeface="Times New Roman" panose="02020603050405020304" pitchFamily="18" charset="0"/>
                <a:ea typeface="Times New Roman" panose="02020603050405020304" pitchFamily="18" charset="0"/>
              </a:rPr>
              <a:t>Ảnh</a:t>
            </a:r>
            <a:r>
              <a:rPr lang="en-US" i="1" dirty="0" smtClean="0">
                <a:solidFill>
                  <a:schemeClr val="bg1"/>
                </a:solidFill>
                <a:latin typeface="Times New Roman" panose="02020603050405020304" pitchFamily="18" charset="0"/>
                <a:ea typeface="Times New Roman" panose="02020603050405020304" pitchFamily="18" charset="0"/>
              </a:rPr>
              <a:t> minh </a:t>
            </a:r>
            <a:r>
              <a:rPr lang="en-US" i="1" dirty="0" err="1" smtClean="0">
                <a:solidFill>
                  <a:schemeClr val="bg1"/>
                </a:solidFill>
                <a:latin typeface="Times New Roman" panose="02020603050405020304" pitchFamily="18" charset="0"/>
                <a:ea typeface="Times New Roman" panose="02020603050405020304" pitchFamily="18" charset="0"/>
              </a:rPr>
              <a:t>họa</a:t>
            </a:r>
            <a:r>
              <a:rPr lang="en-US" i="1" dirty="0" smtClean="0">
                <a:solidFill>
                  <a:schemeClr val="bg1"/>
                </a:solidFill>
                <a:latin typeface="Times New Roman" panose="02020603050405020304" pitchFamily="18" charset="0"/>
                <a:ea typeface="Times New Roman" panose="02020603050405020304" pitchFamily="18" charset="0"/>
              </a:rPr>
              <a:t> </a:t>
            </a:r>
            <a:r>
              <a:rPr lang="en-US" i="1" dirty="0" err="1" smtClean="0">
                <a:solidFill>
                  <a:schemeClr val="bg1"/>
                </a:solidFill>
                <a:latin typeface="Times New Roman" panose="02020603050405020304" pitchFamily="18" charset="0"/>
                <a:ea typeface="Times New Roman" panose="02020603050405020304" pitchFamily="18" charset="0"/>
              </a:rPr>
              <a:t>hồi</a:t>
            </a:r>
            <a:r>
              <a:rPr lang="en-US" i="1" dirty="0" smtClean="0">
                <a:solidFill>
                  <a:schemeClr val="bg1"/>
                </a:solidFill>
                <a:latin typeface="Times New Roman" panose="02020603050405020304" pitchFamily="18" charset="0"/>
                <a:ea typeface="Times New Roman" panose="02020603050405020304" pitchFamily="18" charset="0"/>
              </a:rPr>
              <a:t> </a:t>
            </a:r>
            <a:r>
              <a:rPr lang="en-US" i="1" dirty="0" err="1" smtClean="0">
                <a:solidFill>
                  <a:schemeClr val="bg1"/>
                </a:solidFill>
                <a:latin typeface="Times New Roman" panose="02020603050405020304" pitchFamily="18" charset="0"/>
                <a:ea typeface="Times New Roman" panose="02020603050405020304" pitchFamily="18" charset="0"/>
              </a:rPr>
              <a:t>quy</a:t>
            </a:r>
            <a:r>
              <a:rPr lang="en-US" i="1" dirty="0" smtClean="0">
                <a:solidFill>
                  <a:schemeClr val="bg1"/>
                </a:solidFill>
                <a:latin typeface="Times New Roman" panose="02020603050405020304" pitchFamily="18" charset="0"/>
                <a:ea typeface="Times New Roman" panose="02020603050405020304" pitchFamily="18" charset="0"/>
              </a:rPr>
              <a:t> </a:t>
            </a:r>
            <a:r>
              <a:rPr lang="en-US" i="1" dirty="0" err="1" smtClean="0">
                <a:solidFill>
                  <a:schemeClr val="bg1"/>
                </a:solidFill>
                <a:latin typeface="Times New Roman" panose="02020603050405020304" pitchFamily="18" charset="0"/>
                <a:ea typeface="Times New Roman" panose="02020603050405020304" pitchFamily="18" charset="0"/>
              </a:rPr>
              <a:t>tuyến</a:t>
            </a:r>
            <a:r>
              <a:rPr lang="en-US" i="1" dirty="0" smtClean="0">
                <a:solidFill>
                  <a:schemeClr val="bg1"/>
                </a:solidFill>
                <a:latin typeface="Times New Roman" panose="02020603050405020304" pitchFamily="18" charset="0"/>
                <a:ea typeface="Times New Roman" panose="02020603050405020304" pitchFamily="18" charset="0"/>
              </a:rPr>
              <a:t> </a:t>
            </a:r>
            <a:r>
              <a:rPr lang="en-US" i="1" dirty="0" err="1" smtClean="0">
                <a:solidFill>
                  <a:schemeClr val="bg1"/>
                </a:solidFill>
                <a:latin typeface="Times New Roman" panose="02020603050405020304" pitchFamily="18" charset="0"/>
                <a:ea typeface="Times New Roman" panose="02020603050405020304" pitchFamily="18" charset="0"/>
              </a:rPr>
              <a:t>tính</a:t>
            </a:r>
            <a:endParaRPr lang="vi-VN" dirty="0">
              <a:solidFill>
                <a:schemeClr val="bg1"/>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746913654"/>
      </p:ext>
    </p:extLst>
  </p:cSld>
  <p:clrMapOvr>
    <a:masterClrMapping/>
  </p:clrMapOvr>
  <mc:AlternateContent xmlns:mc="http://schemas.openxmlformats.org/markup-compatibility/2006" xmlns:p15="http://schemas.microsoft.com/office/powerpoint/2012/main">
    <mc:Choice Requires="p15">
      <p:transition spd="slow" advClick="0" advTm="2000">
        <p15:prstTrans prst="origami"/>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 calcmode="lin" valueType="num">
                                      <p:cBhvr>
                                        <p:cTn id="13" dur="1000" fill="hold"/>
                                        <p:tgtEl>
                                          <p:spTgt spid="46"/>
                                        </p:tgtEl>
                                        <p:attrNameLst>
                                          <p:attrName>ppt_w</p:attrName>
                                        </p:attrNameLst>
                                      </p:cBhvr>
                                      <p:tavLst>
                                        <p:tav tm="0">
                                          <p:val>
                                            <p:fltVal val="0"/>
                                          </p:val>
                                        </p:tav>
                                        <p:tav tm="100000">
                                          <p:val>
                                            <p:strVal val="#ppt_w"/>
                                          </p:val>
                                        </p:tav>
                                      </p:tavLst>
                                    </p:anim>
                                    <p:anim calcmode="lin" valueType="num">
                                      <p:cBhvr>
                                        <p:cTn id="14" dur="1000" fill="hold"/>
                                        <p:tgtEl>
                                          <p:spTgt spid="46"/>
                                        </p:tgtEl>
                                        <p:attrNameLst>
                                          <p:attrName>ppt_h</p:attrName>
                                        </p:attrNameLst>
                                      </p:cBhvr>
                                      <p:tavLst>
                                        <p:tav tm="0">
                                          <p:val>
                                            <p:fltVal val="0"/>
                                          </p:val>
                                        </p:tav>
                                        <p:tav tm="100000">
                                          <p:val>
                                            <p:strVal val="#ppt_h"/>
                                          </p:val>
                                        </p:tav>
                                      </p:tavLst>
                                    </p:anim>
                                    <p:anim calcmode="lin" valueType="num">
                                      <p:cBhvr>
                                        <p:cTn id="15" dur="1000" fill="hold"/>
                                        <p:tgtEl>
                                          <p:spTgt spid="46"/>
                                        </p:tgtEl>
                                        <p:attrNameLst>
                                          <p:attrName>style.rotation</p:attrName>
                                        </p:attrNameLst>
                                      </p:cBhvr>
                                      <p:tavLst>
                                        <p:tav tm="0">
                                          <p:val>
                                            <p:fltVal val="90"/>
                                          </p:val>
                                        </p:tav>
                                        <p:tav tm="100000">
                                          <p:val>
                                            <p:fltVal val="0"/>
                                          </p:val>
                                        </p:tav>
                                      </p:tavLst>
                                    </p:anim>
                                    <p:animEffect transition="in" filter="fade">
                                      <p:cBhvr>
                                        <p:cTn id="16"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google-n-os-smartphone-android-n-android-icon-multiColor-283731">
            <a:extLst>
              <a:ext uri="{FF2B5EF4-FFF2-40B4-BE49-F238E27FC236}">
                <a16:creationId xmlns:a16="http://schemas.microsoft.com/office/drawing/2014/main" id="{F32D2765-030D-4D35-8E2C-7F932D13BBB9}"/>
              </a:ext>
            </a:extLst>
          </p:cNvPr>
          <p:cNvGrpSpPr>
            <a:grpSpLocks/>
          </p:cNvGrpSpPr>
          <p:nvPr>
            <p:custDataLst>
              <p:tags r:id="rId1"/>
            </p:custDataLst>
          </p:nvPr>
        </p:nvGrpSpPr>
        <p:grpSpPr bwMode="auto">
          <a:xfrm>
            <a:off x="5559108" y="4300263"/>
            <a:ext cx="1526970" cy="1620000"/>
            <a:chOff x="2298" y="890"/>
            <a:chExt cx="3084" cy="2540"/>
          </a:xfrm>
        </p:grpSpPr>
        <p:sp>
          <p:nvSpPr>
            <p:cNvPr id="3" name="PA-任意多边形 640">
              <a:extLst>
                <a:ext uri="{FF2B5EF4-FFF2-40B4-BE49-F238E27FC236}">
                  <a16:creationId xmlns:a16="http://schemas.microsoft.com/office/drawing/2014/main" id="{D54762B7-C50B-49B7-90C9-58CA36B49FAD}"/>
                </a:ext>
              </a:extLst>
            </p:cNvPr>
            <p:cNvSpPr>
              <a:spLocks/>
            </p:cNvSpPr>
            <p:nvPr>
              <p:custDataLst>
                <p:tags r:id="rId14"/>
              </p:custDataLst>
            </p:nvPr>
          </p:nvSpPr>
          <p:spPr bwMode="auto">
            <a:xfrm>
              <a:off x="4464" y="890"/>
              <a:ext cx="918" cy="2540"/>
            </a:xfrm>
            <a:custGeom>
              <a:avLst/>
              <a:gdLst>
                <a:gd name="T0" fmla="*/ 0 w 918"/>
                <a:gd name="T1" fmla="*/ 387 h 2540"/>
                <a:gd name="T2" fmla="*/ 918 w 918"/>
                <a:gd name="T3" fmla="*/ 0 h 2540"/>
                <a:gd name="T4" fmla="*/ 918 w 918"/>
                <a:gd name="T5" fmla="*/ 2157 h 2540"/>
                <a:gd name="T6" fmla="*/ 0 w 918"/>
                <a:gd name="T7" fmla="*/ 2540 h 2540"/>
                <a:gd name="T8" fmla="*/ 0 w 918"/>
                <a:gd name="T9" fmla="*/ 387 h 2540"/>
              </a:gdLst>
              <a:ahLst/>
              <a:cxnLst>
                <a:cxn ang="0">
                  <a:pos x="T0" y="T1"/>
                </a:cxn>
                <a:cxn ang="0">
                  <a:pos x="T2" y="T3"/>
                </a:cxn>
                <a:cxn ang="0">
                  <a:pos x="T4" y="T5"/>
                </a:cxn>
                <a:cxn ang="0">
                  <a:pos x="T6" y="T7"/>
                </a:cxn>
                <a:cxn ang="0">
                  <a:pos x="T8" y="T9"/>
                </a:cxn>
              </a:cxnLst>
              <a:rect l="0" t="0" r="r" b="b"/>
              <a:pathLst>
                <a:path w="918" h="2540">
                  <a:moveTo>
                    <a:pt x="0" y="387"/>
                  </a:moveTo>
                  <a:lnTo>
                    <a:pt x="918" y="0"/>
                  </a:lnTo>
                  <a:lnTo>
                    <a:pt x="918" y="2157"/>
                  </a:lnTo>
                  <a:lnTo>
                    <a:pt x="0" y="2540"/>
                  </a:lnTo>
                  <a:lnTo>
                    <a:pt x="0" y="387"/>
                  </a:lnTo>
                  <a:close/>
                </a:path>
              </a:pathLst>
            </a:custGeom>
            <a:solidFill>
              <a:srgbClr val="8FAA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8FAADC"/>
                </a:solidFill>
              </a:endParaRPr>
            </a:p>
          </p:txBody>
        </p:sp>
        <p:sp>
          <p:nvSpPr>
            <p:cNvPr id="4" name="PA-任意多边形 641">
              <a:extLst>
                <a:ext uri="{FF2B5EF4-FFF2-40B4-BE49-F238E27FC236}">
                  <a16:creationId xmlns:a16="http://schemas.microsoft.com/office/drawing/2014/main" id="{C2383897-26F1-4C2D-A54A-939673C9E18F}"/>
                </a:ext>
              </a:extLst>
            </p:cNvPr>
            <p:cNvSpPr>
              <a:spLocks/>
            </p:cNvSpPr>
            <p:nvPr>
              <p:custDataLst>
                <p:tags r:id="rId15"/>
              </p:custDataLst>
            </p:nvPr>
          </p:nvSpPr>
          <p:spPr bwMode="auto">
            <a:xfrm>
              <a:off x="2298" y="890"/>
              <a:ext cx="919" cy="2540"/>
            </a:xfrm>
            <a:custGeom>
              <a:avLst/>
              <a:gdLst>
                <a:gd name="T0" fmla="*/ 0 w 919"/>
                <a:gd name="T1" fmla="*/ 387 h 2540"/>
                <a:gd name="T2" fmla="*/ 919 w 919"/>
                <a:gd name="T3" fmla="*/ 0 h 2540"/>
                <a:gd name="T4" fmla="*/ 919 w 919"/>
                <a:gd name="T5" fmla="*/ 2157 h 2540"/>
                <a:gd name="T6" fmla="*/ 0 w 919"/>
                <a:gd name="T7" fmla="*/ 2540 h 2540"/>
                <a:gd name="T8" fmla="*/ 0 w 919"/>
                <a:gd name="T9" fmla="*/ 387 h 2540"/>
              </a:gdLst>
              <a:ahLst/>
              <a:cxnLst>
                <a:cxn ang="0">
                  <a:pos x="T0" y="T1"/>
                </a:cxn>
                <a:cxn ang="0">
                  <a:pos x="T2" y="T3"/>
                </a:cxn>
                <a:cxn ang="0">
                  <a:pos x="T4" y="T5"/>
                </a:cxn>
                <a:cxn ang="0">
                  <a:pos x="T6" y="T7"/>
                </a:cxn>
                <a:cxn ang="0">
                  <a:pos x="T8" y="T9"/>
                </a:cxn>
              </a:cxnLst>
              <a:rect l="0" t="0" r="r" b="b"/>
              <a:pathLst>
                <a:path w="919" h="2540">
                  <a:moveTo>
                    <a:pt x="0" y="387"/>
                  </a:moveTo>
                  <a:lnTo>
                    <a:pt x="919" y="0"/>
                  </a:lnTo>
                  <a:lnTo>
                    <a:pt x="919" y="2157"/>
                  </a:lnTo>
                  <a:lnTo>
                    <a:pt x="0" y="2540"/>
                  </a:lnTo>
                  <a:lnTo>
                    <a:pt x="0" y="387"/>
                  </a:ln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8FAADC"/>
                </a:solidFill>
              </a:endParaRPr>
            </a:p>
          </p:txBody>
        </p:sp>
        <p:sp>
          <p:nvSpPr>
            <p:cNvPr id="5" name="PA-任意多边形 642">
              <a:extLst>
                <a:ext uri="{FF2B5EF4-FFF2-40B4-BE49-F238E27FC236}">
                  <a16:creationId xmlns:a16="http://schemas.microsoft.com/office/drawing/2014/main" id="{F0B4F17B-A86F-4996-880B-B1991667A461}"/>
                </a:ext>
              </a:extLst>
            </p:cNvPr>
            <p:cNvSpPr>
              <a:spLocks/>
            </p:cNvSpPr>
            <p:nvPr>
              <p:custDataLst>
                <p:tags r:id="rId16"/>
              </p:custDataLst>
            </p:nvPr>
          </p:nvSpPr>
          <p:spPr bwMode="auto">
            <a:xfrm>
              <a:off x="2298" y="890"/>
              <a:ext cx="3084" cy="2540"/>
            </a:xfrm>
            <a:custGeom>
              <a:avLst/>
              <a:gdLst>
                <a:gd name="T0" fmla="*/ 0 w 3084"/>
                <a:gd name="T1" fmla="*/ 387 h 2540"/>
                <a:gd name="T2" fmla="*/ 919 w 3084"/>
                <a:gd name="T3" fmla="*/ 0 h 2540"/>
                <a:gd name="T4" fmla="*/ 3084 w 3084"/>
                <a:gd name="T5" fmla="*/ 2157 h 2540"/>
                <a:gd name="T6" fmla="*/ 2166 w 3084"/>
                <a:gd name="T7" fmla="*/ 2540 h 2540"/>
                <a:gd name="T8" fmla="*/ 0 w 3084"/>
                <a:gd name="T9" fmla="*/ 387 h 2540"/>
              </a:gdLst>
              <a:ahLst/>
              <a:cxnLst>
                <a:cxn ang="0">
                  <a:pos x="T0" y="T1"/>
                </a:cxn>
                <a:cxn ang="0">
                  <a:pos x="T2" y="T3"/>
                </a:cxn>
                <a:cxn ang="0">
                  <a:pos x="T4" y="T5"/>
                </a:cxn>
                <a:cxn ang="0">
                  <a:pos x="T6" y="T7"/>
                </a:cxn>
                <a:cxn ang="0">
                  <a:pos x="T8" y="T9"/>
                </a:cxn>
              </a:cxnLst>
              <a:rect l="0" t="0" r="r" b="b"/>
              <a:pathLst>
                <a:path w="3084" h="2540">
                  <a:moveTo>
                    <a:pt x="0" y="387"/>
                  </a:moveTo>
                  <a:lnTo>
                    <a:pt x="919" y="0"/>
                  </a:lnTo>
                  <a:lnTo>
                    <a:pt x="3084" y="2157"/>
                  </a:lnTo>
                  <a:lnTo>
                    <a:pt x="2166" y="2540"/>
                  </a:lnTo>
                  <a:lnTo>
                    <a:pt x="0" y="387"/>
                  </a:ln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8FAADC"/>
                </a:solidFill>
              </a:endParaRPr>
            </a:p>
          </p:txBody>
        </p:sp>
        <p:sp>
          <p:nvSpPr>
            <p:cNvPr id="6" name="PA-任意多边形 643">
              <a:extLst>
                <a:ext uri="{FF2B5EF4-FFF2-40B4-BE49-F238E27FC236}">
                  <a16:creationId xmlns:a16="http://schemas.microsoft.com/office/drawing/2014/main" id="{A351F927-C73A-4FDB-8A69-9C5FDA01F131}"/>
                </a:ext>
              </a:extLst>
            </p:cNvPr>
            <p:cNvSpPr>
              <a:spLocks/>
            </p:cNvSpPr>
            <p:nvPr>
              <p:custDataLst>
                <p:tags r:id="rId17"/>
              </p:custDataLst>
            </p:nvPr>
          </p:nvSpPr>
          <p:spPr bwMode="auto">
            <a:xfrm>
              <a:off x="4464" y="1827"/>
              <a:ext cx="918" cy="1220"/>
            </a:xfrm>
            <a:custGeom>
              <a:avLst/>
              <a:gdLst>
                <a:gd name="T0" fmla="*/ 0 w 918"/>
                <a:gd name="T1" fmla="*/ 306 h 1220"/>
                <a:gd name="T2" fmla="*/ 0 w 918"/>
                <a:gd name="T3" fmla="*/ 0 h 1220"/>
                <a:gd name="T4" fmla="*/ 918 w 918"/>
                <a:gd name="T5" fmla="*/ 1220 h 1220"/>
                <a:gd name="T6" fmla="*/ 0 w 918"/>
                <a:gd name="T7" fmla="*/ 306 h 1220"/>
              </a:gdLst>
              <a:ahLst/>
              <a:cxnLst>
                <a:cxn ang="0">
                  <a:pos x="T0" y="T1"/>
                </a:cxn>
                <a:cxn ang="0">
                  <a:pos x="T2" y="T3"/>
                </a:cxn>
                <a:cxn ang="0">
                  <a:pos x="T4" y="T5"/>
                </a:cxn>
                <a:cxn ang="0">
                  <a:pos x="T6" y="T7"/>
                </a:cxn>
              </a:cxnLst>
              <a:rect l="0" t="0" r="r" b="b"/>
              <a:pathLst>
                <a:path w="918" h="1220">
                  <a:moveTo>
                    <a:pt x="0" y="306"/>
                  </a:moveTo>
                  <a:lnTo>
                    <a:pt x="0" y="0"/>
                  </a:lnTo>
                  <a:lnTo>
                    <a:pt x="918" y="1220"/>
                  </a:lnTo>
                  <a:lnTo>
                    <a:pt x="0" y="306"/>
                  </a:lnTo>
                  <a:close/>
                </a:path>
              </a:pathLst>
            </a:custGeom>
            <a:solidFill>
              <a:srgbClr val="1918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8FAADC"/>
                </a:solidFill>
              </a:endParaRPr>
            </a:p>
          </p:txBody>
        </p:sp>
        <p:sp>
          <p:nvSpPr>
            <p:cNvPr id="7" name="PA-任意多边形 644">
              <a:extLst>
                <a:ext uri="{FF2B5EF4-FFF2-40B4-BE49-F238E27FC236}">
                  <a16:creationId xmlns:a16="http://schemas.microsoft.com/office/drawing/2014/main" id="{0FFBD7BD-4C4E-40EF-81C2-B71EBCF2B647}"/>
                </a:ext>
              </a:extLst>
            </p:cNvPr>
            <p:cNvSpPr>
              <a:spLocks/>
            </p:cNvSpPr>
            <p:nvPr>
              <p:custDataLst>
                <p:tags r:id="rId18"/>
              </p:custDataLst>
            </p:nvPr>
          </p:nvSpPr>
          <p:spPr bwMode="auto">
            <a:xfrm>
              <a:off x="2298" y="1277"/>
              <a:ext cx="919" cy="1219"/>
            </a:xfrm>
            <a:custGeom>
              <a:avLst/>
              <a:gdLst>
                <a:gd name="T0" fmla="*/ 919 w 919"/>
                <a:gd name="T1" fmla="*/ 913 h 1219"/>
                <a:gd name="T2" fmla="*/ 919 w 919"/>
                <a:gd name="T3" fmla="*/ 1219 h 1219"/>
                <a:gd name="T4" fmla="*/ 0 w 919"/>
                <a:gd name="T5" fmla="*/ 0 h 1219"/>
                <a:gd name="T6" fmla="*/ 919 w 919"/>
                <a:gd name="T7" fmla="*/ 913 h 1219"/>
              </a:gdLst>
              <a:ahLst/>
              <a:cxnLst>
                <a:cxn ang="0">
                  <a:pos x="T0" y="T1"/>
                </a:cxn>
                <a:cxn ang="0">
                  <a:pos x="T2" y="T3"/>
                </a:cxn>
                <a:cxn ang="0">
                  <a:pos x="T4" y="T5"/>
                </a:cxn>
                <a:cxn ang="0">
                  <a:pos x="T6" y="T7"/>
                </a:cxn>
              </a:cxnLst>
              <a:rect l="0" t="0" r="r" b="b"/>
              <a:pathLst>
                <a:path w="919" h="1219">
                  <a:moveTo>
                    <a:pt x="919" y="913"/>
                  </a:moveTo>
                  <a:lnTo>
                    <a:pt x="919" y="1219"/>
                  </a:lnTo>
                  <a:lnTo>
                    <a:pt x="0" y="0"/>
                  </a:lnTo>
                  <a:lnTo>
                    <a:pt x="919" y="913"/>
                  </a:lnTo>
                  <a:close/>
                </a:path>
              </a:pathLst>
            </a:custGeom>
            <a:solidFill>
              <a:srgbClr val="1918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8FAADC"/>
                </a:solidFill>
              </a:endParaRPr>
            </a:p>
          </p:txBody>
        </p:sp>
      </p:grpSp>
      <p:sp>
        <p:nvSpPr>
          <p:cNvPr id="8" name="文本框 7">
            <a:extLst>
              <a:ext uri="{FF2B5EF4-FFF2-40B4-BE49-F238E27FC236}">
                <a16:creationId xmlns:a16="http://schemas.microsoft.com/office/drawing/2014/main" id="{E7B1196B-D01D-470D-A1B5-9885A3988E47}"/>
              </a:ext>
            </a:extLst>
          </p:cNvPr>
          <p:cNvSpPr txBox="1"/>
          <p:nvPr/>
        </p:nvSpPr>
        <p:spPr>
          <a:xfrm>
            <a:off x="362170" y="517214"/>
            <a:ext cx="3243196" cy="523220"/>
          </a:xfrm>
          <a:prstGeom prst="rect">
            <a:avLst/>
          </a:prstGeom>
          <a:noFill/>
        </p:spPr>
        <p:txBody>
          <a:bodyPr wrap="none" rtlCol="0">
            <a:spAutoFit/>
          </a:bodyPr>
          <a:lstStyle/>
          <a:p>
            <a:r>
              <a:rPr lang="vi-VN" sz="2800" dirty="0" smtClean="0">
                <a:solidFill>
                  <a:schemeClr val="bg1"/>
                </a:solidFill>
              </a:rPr>
              <a:t>2.2.Hồi </a:t>
            </a:r>
            <a:r>
              <a:rPr lang="vi-VN" sz="2800" dirty="0">
                <a:solidFill>
                  <a:schemeClr val="bg1"/>
                </a:solidFill>
              </a:rPr>
              <a:t>quy </a:t>
            </a:r>
            <a:r>
              <a:rPr lang="vi-VN" sz="2800" dirty="0" smtClean="0">
                <a:solidFill>
                  <a:schemeClr val="bg1"/>
                </a:solidFill>
              </a:rPr>
              <a:t>Ridge :</a:t>
            </a:r>
            <a:endParaRPr lang="zh-CN" altLang="en-US" sz="2800" dirty="0">
              <a:solidFill>
                <a:schemeClr val="bg1"/>
              </a:solidFill>
              <a:latin typeface="Noto Sans S Chinese Medium" panose="020B0600000000000000" pitchFamily="34" charset="-122"/>
              <a:ea typeface="Noto Sans S Chinese Medium" panose="020B0600000000000000" pitchFamily="34" charset="-122"/>
            </a:endParaRPr>
          </a:p>
        </p:txBody>
      </p:sp>
      <p:grpSp>
        <p:nvGrpSpPr>
          <p:cNvPr id="27" name="PA-google-n-os-smartphone-android-n-android-icon-multiColor-283731">
            <a:extLst>
              <a:ext uri="{FF2B5EF4-FFF2-40B4-BE49-F238E27FC236}">
                <a16:creationId xmlns:a16="http://schemas.microsoft.com/office/drawing/2014/main" id="{D9933573-443E-4C17-8B37-671B22CEC2DC}"/>
              </a:ext>
            </a:extLst>
          </p:cNvPr>
          <p:cNvGrpSpPr>
            <a:grpSpLocks/>
          </p:cNvGrpSpPr>
          <p:nvPr>
            <p:custDataLst>
              <p:tags r:id="rId2"/>
            </p:custDataLst>
          </p:nvPr>
        </p:nvGrpSpPr>
        <p:grpSpPr bwMode="auto">
          <a:xfrm>
            <a:off x="6622045" y="3078267"/>
            <a:ext cx="1526970" cy="1620000"/>
            <a:chOff x="2298" y="890"/>
            <a:chExt cx="3084" cy="2540"/>
          </a:xfrm>
        </p:grpSpPr>
        <p:sp>
          <p:nvSpPr>
            <p:cNvPr id="28" name="PA-任意多边形 640">
              <a:extLst>
                <a:ext uri="{FF2B5EF4-FFF2-40B4-BE49-F238E27FC236}">
                  <a16:creationId xmlns:a16="http://schemas.microsoft.com/office/drawing/2014/main" id="{333C3386-5ED5-4A0E-819E-4B4F64AF69F5}"/>
                </a:ext>
              </a:extLst>
            </p:cNvPr>
            <p:cNvSpPr>
              <a:spLocks/>
            </p:cNvSpPr>
            <p:nvPr>
              <p:custDataLst>
                <p:tags r:id="rId9"/>
              </p:custDataLst>
            </p:nvPr>
          </p:nvSpPr>
          <p:spPr bwMode="auto">
            <a:xfrm>
              <a:off x="4464" y="890"/>
              <a:ext cx="918" cy="2540"/>
            </a:xfrm>
            <a:custGeom>
              <a:avLst/>
              <a:gdLst>
                <a:gd name="T0" fmla="*/ 0 w 918"/>
                <a:gd name="T1" fmla="*/ 387 h 2540"/>
                <a:gd name="T2" fmla="*/ 918 w 918"/>
                <a:gd name="T3" fmla="*/ 0 h 2540"/>
                <a:gd name="T4" fmla="*/ 918 w 918"/>
                <a:gd name="T5" fmla="*/ 2157 h 2540"/>
                <a:gd name="T6" fmla="*/ 0 w 918"/>
                <a:gd name="T7" fmla="*/ 2540 h 2540"/>
                <a:gd name="T8" fmla="*/ 0 w 918"/>
                <a:gd name="T9" fmla="*/ 387 h 2540"/>
              </a:gdLst>
              <a:ahLst/>
              <a:cxnLst>
                <a:cxn ang="0">
                  <a:pos x="T0" y="T1"/>
                </a:cxn>
                <a:cxn ang="0">
                  <a:pos x="T2" y="T3"/>
                </a:cxn>
                <a:cxn ang="0">
                  <a:pos x="T4" y="T5"/>
                </a:cxn>
                <a:cxn ang="0">
                  <a:pos x="T6" y="T7"/>
                </a:cxn>
                <a:cxn ang="0">
                  <a:pos x="T8" y="T9"/>
                </a:cxn>
              </a:cxnLst>
              <a:rect l="0" t="0" r="r" b="b"/>
              <a:pathLst>
                <a:path w="918" h="2540">
                  <a:moveTo>
                    <a:pt x="0" y="387"/>
                  </a:moveTo>
                  <a:lnTo>
                    <a:pt x="918" y="0"/>
                  </a:lnTo>
                  <a:lnTo>
                    <a:pt x="918" y="2157"/>
                  </a:lnTo>
                  <a:lnTo>
                    <a:pt x="0" y="2540"/>
                  </a:lnTo>
                  <a:lnTo>
                    <a:pt x="0" y="387"/>
                  </a:lnTo>
                  <a:close/>
                </a:path>
              </a:pathLst>
            </a:custGeom>
            <a:solidFill>
              <a:srgbClr val="8FAA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8FAADC"/>
                </a:solidFill>
              </a:endParaRPr>
            </a:p>
          </p:txBody>
        </p:sp>
        <p:sp>
          <p:nvSpPr>
            <p:cNvPr id="29" name="PA-任意多边形 641">
              <a:extLst>
                <a:ext uri="{FF2B5EF4-FFF2-40B4-BE49-F238E27FC236}">
                  <a16:creationId xmlns:a16="http://schemas.microsoft.com/office/drawing/2014/main" id="{C128DE88-8A8B-4A13-975C-A0A0B9ABC1F5}"/>
                </a:ext>
              </a:extLst>
            </p:cNvPr>
            <p:cNvSpPr>
              <a:spLocks/>
            </p:cNvSpPr>
            <p:nvPr>
              <p:custDataLst>
                <p:tags r:id="rId10"/>
              </p:custDataLst>
            </p:nvPr>
          </p:nvSpPr>
          <p:spPr bwMode="auto">
            <a:xfrm>
              <a:off x="2298" y="890"/>
              <a:ext cx="919" cy="2540"/>
            </a:xfrm>
            <a:custGeom>
              <a:avLst/>
              <a:gdLst>
                <a:gd name="T0" fmla="*/ 0 w 919"/>
                <a:gd name="T1" fmla="*/ 387 h 2540"/>
                <a:gd name="T2" fmla="*/ 919 w 919"/>
                <a:gd name="T3" fmla="*/ 0 h 2540"/>
                <a:gd name="T4" fmla="*/ 919 w 919"/>
                <a:gd name="T5" fmla="*/ 2157 h 2540"/>
                <a:gd name="T6" fmla="*/ 0 w 919"/>
                <a:gd name="T7" fmla="*/ 2540 h 2540"/>
                <a:gd name="T8" fmla="*/ 0 w 919"/>
                <a:gd name="T9" fmla="*/ 387 h 2540"/>
              </a:gdLst>
              <a:ahLst/>
              <a:cxnLst>
                <a:cxn ang="0">
                  <a:pos x="T0" y="T1"/>
                </a:cxn>
                <a:cxn ang="0">
                  <a:pos x="T2" y="T3"/>
                </a:cxn>
                <a:cxn ang="0">
                  <a:pos x="T4" y="T5"/>
                </a:cxn>
                <a:cxn ang="0">
                  <a:pos x="T6" y="T7"/>
                </a:cxn>
                <a:cxn ang="0">
                  <a:pos x="T8" y="T9"/>
                </a:cxn>
              </a:cxnLst>
              <a:rect l="0" t="0" r="r" b="b"/>
              <a:pathLst>
                <a:path w="919" h="2540">
                  <a:moveTo>
                    <a:pt x="0" y="387"/>
                  </a:moveTo>
                  <a:lnTo>
                    <a:pt x="919" y="0"/>
                  </a:lnTo>
                  <a:lnTo>
                    <a:pt x="919" y="2157"/>
                  </a:lnTo>
                  <a:lnTo>
                    <a:pt x="0" y="2540"/>
                  </a:lnTo>
                  <a:lnTo>
                    <a:pt x="0" y="387"/>
                  </a:lnTo>
                  <a:close/>
                </a:path>
              </a:pathLst>
            </a:custGeom>
            <a:solidFill>
              <a:srgbClr val="8FAA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8FAADC"/>
                </a:solidFill>
              </a:endParaRPr>
            </a:p>
          </p:txBody>
        </p:sp>
        <p:sp>
          <p:nvSpPr>
            <p:cNvPr id="30" name="PA-任意多边形 642">
              <a:extLst>
                <a:ext uri="{FF2B5EF4-FFF2-40B4-BE49-F238E27FC236}">
                  <a16:creationId xmlns:a16="http://schemas.microsoft.com/office/drawing/2014/main" id="{3F39E6B5-0FDB-48C1-9D77-FED16F6E799A}"/>
                </a:ext>
              </a:extLst>
            </p:cNvPr>
            <p:cNvSpPr>
              <a:spLocks/>
            </p:cNvSpPr>
            <p:nvPr>
              <p:custDataLst>
                <p:tags r:id="rId11"/>
              </p:custDataLst>
            </p:nvPr>
          </p:nvSpPr>
          <p:spPr bwMode="auto">
            <a:xfrm>
              <a:off x="2298" y="890"/>
              <a:ext cx="3084" cy="2540"/>
            </a:xfrm>
            <a:custGeom>
              <a:avLst/>
              <a:gdLst>
                <a:gd name="T0" fmla="*/ 0 w 3084"/>
                <a:gd name="T1" fmla="*/ 387 h 2540"/>
                <a:gd name="T2" fmla="*/ 919 w 3084"/>
                <a:gd name="T3" fmla="*/ 0 h 2540"/>
                <a:gd name="T4" fmla="*/ 3084 w 3084"/>
                <a:gd name="T5" fmla="*/ 2157 h 2540"/>
                <a:gd name="T6" fmla="*/ 2166 w 3084"/>
                <a:gd name="T7" fmla="*/ 2540 h 2540"/>
                <a:gd name="T8" fmla="*/ 0 w 3084"/>
                <a:gd name="T9" fmla="*/ 387 h 2540"/>
              </a:gdLst>
              <a:ahLst/>
              <a:cxnLst>
                <a:cxn ang="0">
                  <a:pos x="T0" y="T1"/>
                </a:cxn>
                <a:cxn ang="0">
                  <a:pos x="T2" y="T3"/>
                </a:cxn>
                <a:cxn ang="0">
                  <a:pos x="T4" y="T5"/>
                </a:cxn>
                <a:cxn ang="0">
                  <a:pos x="T6" y="T7"/>
                </a:cxn>
                <a:cxn ang="0">
                  <a:pos x="T8" y="T9"/>
                </a:cxn>
              </a:cxnLst>
              <a:rect l="0" t="0" r="r" b="b"/>
              <a:pathLst>
                <a:path w="3084" h="2540">
                  <a:moveTo>
                    <a:pt x="0" y="387"/>
                  </a:moveTo>
                  <a:lnTo>
                    <a:pt x="919" y="0"/>
                  </a:lnTo>
                  <a:lnTo>
                    <a:pt x="3084" y="2157"/>
                  </a:lnTo>
                  <a:lnTo>
                    <a:pt x="2166" y="2540"/>
                  </a:lnTo>
                  <a:lnTo>
                    <a:pt x="0" y="387"/>
                  </a:ln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8FAADC"/>
                </a:solidFill>
              </a:endParaRPr>
            </a:p>
          </p:txBody>
        </p:sp>
        <p:sp>
          <p:nvSpPr>
            <p:cNvPr id="31" name="PA-任意多边形 643">
              <a:extLst>
                <a:ext uri="{FF2B5EF4-FFF2-40B4-BE49-F238E27FC236}">
                  <a16:creationId xmlns:a16="http://schemas.microsoft.com/office/drawing/2014/main" id="{44A01DC1-CB48-4DA4-8E8A-4B2B8F9CB1F9}"/>
                </a:ext>
              </a:extLst>
            </p:cNvPr>
            <p:cNvSpPr>
              <a:spLocks/>
            </p:cNvSpPr>
            <p:nvPr>
              <p:custDataLst>
                <p:tags r:id="rId12"/>
              </p:custDataLst>
            </p:nvPr>
          </p:nvSpPr>
          <p:spPr bwMode="auto">
            <a:xfrm>
              <a:off x="4464" y="1827"/>
              <a:ext cx="918" cy="1220"/>
            </a:xfrm>
            <a:custGeom>
              <a:avLst/>
              <a:gdLst>
                <a:gd name="T0" fmla="*/ 0 w 918"/>
                <a:gd name="T1" fmla="*/ 306 h 1220"/>
                <a:gd name="T2" fmla="*/ 0 w 918"/>
                <a:gd name="T3" fmla="*/ 0 h 1220"/>
                <a:gd name="T4" fmla="*/ 918 w 918"/>
                <a:gd name="T5" fmla="*/ 1220 h 1220"/>
                <a:gd name="T6" fmla="*/ 0 w 918"/>
                <a:gd name="T7" fmla="*/ 306 h 1220"/>
              </a:gdLst>
              <a:ahLst/>
              <a:cxnLst>
                <a:cxn ang="0">
                  <a:pos x="T0" y="T1"/>
                </a:cxn>
                <a:cxn ang="0">
                  <a:pos x="T2" y="T3"/>
                </a:cxn>
                <a:cxn ang="0">
                  <a:pos x="T4" y="T5"/>
                </a:cxn>
                <a:cxn ang="0">
                  <a:pos x="T6" y="T7"/>
                </a:cxn>
              </a:cxnLst>
              <a:rect l="0" t="0" r="r" b="b"/>
              <a:pathLst>
                <a:path w="918" h="1220">
                  <a:moveTo>
                    <a:pt x="0" y="306"/>
                  </a:moveTo>
                  <a:lnTo>
                    <a:pt x="0" y="0"/>
                  </a:lnTo>
                  <a:lnTo>
                    <a:pt x="918" y="1220"/>
                  </a:lnTo>
                  <a:lnTo>
                    <a:pt x="0" y="306"/>
                  </a:lnTo>
                  <a:close/>
                </a:path>
              </a:pathLst>
            </a:custGeom>
            <a:solidFill>
              <a:srgbClr val="1918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8FAADC"/>
                </a:solidFill>
              </a:endParaRPr>
            </a:p>
          </p:txBody>
        </p:sp>
        <p:sp>
          <p:nvSpPr>
            <p:cNvPr id="32" name="PA-任意多边形 644">
              <a:extLst>
                <a:ext uri="{FF2B5EF4-FFF2-40B4-BE49-F238E27FC236}">
                  <a16:creationId xmlns:a16="http://schemas.microsoft.com/office/drawing/2014/main" id="{992611DB-F003-417D-A0A1-F933920CBB62}"/>
                </a:ext>
              </a:extLst>
            </p:cNvPr>
            <p:cNvSpPr>
              <a:spLocks/>
            </p:cNvSpPr>
            <p:nvPr>
              <p:custDataLst>
                <p:tags r:id="rId13"/>
              </p:custDataLst>
            </p:nvPr>
          </p:nvSpPr>
          <p:spPr bwMode="auto">
            <a:xfrm>
              <a:off x="2298" y="1277"/>
              <a:ext cx="919" cy="1219"/>
            </a:xfrm>
            <a:custGeom>
              <a:avLst/>
              <a:gdLst>
                <a:gd name="T0" fmla="*/ 919 w 919"/>
                <a:gd name="T1" fmla="*/ 913 h 1219"/>
                <a:gd name="T2" fmla="*/ 919 w 919"/>
                <a:gd name="T3" fmla="*/ 1219 h 1219"/>
                <a:gd name="T4" fmla="*/ 0 w 919"/>
                <a:gd name="T5" fmla="*/ 0 h 1219"/>
                <a:gd name="T6" fmla="*/ 919 w 919"/>
                <a:gd name="T7" fmla="*/ 913 h 1219"/>
              </a:gdLst>
              <a:ahLst/>
              <a:cxnLst>
                <a:cxn ang="0">
                  <a:pos x="T0" y="T1"/>
                </a:cxn>
                <a:cxn ang="0">
                  <a:pos x="T2" y="T3"/>
                </a:cxn>
                <a:cxn ang="0">
                  <a:pos x="T4" y="T5"/>
                </a:cxn>
                <a:cxn ang="0">
                  <a:pos x="T6" y="T7"/>
                </a:cxn>
              </a:cxnLst>
              <a:rect l="0" t="0" r="r" b="b"/>
              <a:pathLst>
                <a:path w="919" h="1219">
                  <a:moveTo>
                    <a:pt x="919" y="913"/>
                  </a:moveTo>
                  <a:lnTo>
                    <a:pt x="919" y="1219"/>
                  </a:lnTo>
                  <a:lnTo>
                    <a:pt x="0" y="0"/>
                  </a:lnTo>
                  <a:lnTo>
                    <a:pt x="919" y="913"/>
                  </a:lnTo>
                  <a:close/>
                </a:path>
              </a:pathLst>
            </a:custGeom>
            <a:solidFill>
              <a:srgbClr val="1918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8FAADC"/>
                </a:solidFill>
              </a:endParaRPr>
            </a:p>
          </p:txBody>
        </p:sp>
      </p:grpSp>
      <p:grpSp>
        <p:nvGrpSpPr>
          <p:cNvPr id="33" name="PA-google-n-os-smartphone-android-n-android-icon-multiColor-283731">
            <a:extLst>
              <a:ext uri="{FF2B5EF4-FFF2-40B4-BE49-F238E27FC236}">
                <a16:creationId xmlns:a16="http://schemas.microsoft.com/office/drawing/2014/main" id="{36DC80E0-0687-4BD0-9417-553428CC2D12}"/>
              </a:ext>
            </a:extLst>
          </p:cNvPr>
          <p:cNvGrpSpPr>
            <a:grpSpLocks/>
          </p:cNvGrpSpPr>
          <p:nvPr>
            <p:custDataLst>
              <p:tags r:id="rId3"/>
            </p:custDataLst>
          </p:nvPr>
        </p:nvGrpSpPr>
        <p:grpSpPr bwMode="auto">
          <a:xfrm>
            <a:off x="7695237" y="1864350"/>
            <a:ext cx="1526970" cy="1620000"/>
            <a:chOff x="2298" y="890"/>
            <a:chExt cx="3084" cy="2540"/>
          </a:xfrm>
        </p:grpSpPr>
        <p:sp>
          <p:nvSpPr>
            <p:cNvPr id="34" name="PA-任意多边形 640">
              <a:extLst>
                <a:ext uri="{FF2B5EF4-FFF2-40B4-BE49-F238E27FC236}">
                  <a16:creationId xmlns:a16="http://schemas.microsoft.com/office/drawing/2014/main" id="{8722FF64-67D2-4A94-A7C6-9D84C9497919}"/>
                </a:ext>
              </a:extLst>
            </p:cNvPr>
            <p:cNvSpPr>
              <a:spLocks/>
            </p:cNvSpPr>
            <p:nvPr>
              <p:custDataLst>
                <p:tags r:id="rId4"/>
              </p:custDataLst>
            </p:nvPr>
          </p:nvSpPr>
          <p:spPr bwMode="auto">
            <a:xfrm>
              <a:off x="4464" y="890"/>
              <a:ext cx="918" cy="2540"/>
            </a:xfrm>
            <a:custGeom>
              <a:avLst/>
              <a:gdLst>
                <a:gd name="T0" fmla="*/ 0 w 918"/>
                <a:gd name="T1" fmla="*/ 387 h 2540"/>
                <a:gd name="T2" fmla="*/ 918 w 918"/>
                <a:gd name="T3" fmla="*/ 0 h 2540"/>
                <a:gd name="T4" fmla="*/ 918 w 918"/>
                <a:gd name="T5" fmla="*/ 2157 h 2540"/>
                <a:gd name="T6" fmla="*/ 0 w 918"/>
                <a:gd name="T7" fmla="*/ 2540 h 2540"/>
                <a:gd name="T8" fmla="*/ 0 w 918"/>
                <a:gd name="T9" fmla="*/ 387 h 2540"/>
              </a:gdLst>
              <a:ahLst/>
              <a:cxnLst>
                <a:cxn ang="0">
                  <a:pos x="T0" y="T1"/>
                </a:cxn>
                <a:cxn ang="0">
                  <a:pos x="T2" y="T3"/>
                </a:cxn>
                <a:cxn ang="0">
                  <a:pos x="T4" y="T5"/>
                </a:cxn>
                <a:cxn ang="0">
                  <a:pos x="T6" y="T7"/>
                </a:cxn>
                <a:cxn ang="0">
                  <a:pos x="T8" y="T9"/>
                </a:cxn>
              </a:cxnLst>
              <a:rect l="0" t="0" r="r" b="b"/>
              <a:pathLst>
                <a:path w="918" h="2540">
                  <a:moveTo>
                    <a:pt x="0" y="387"/>
                  </a:moveTo>
                  <a:lnTo>
                    <a:pt x="918" y="0"/>
                  </a:lnTo>
                  <a:lnTo>
                    <a:pt x="918" y="2157"/>
                  </a:lnTo>
                  <a:lnTo>
                    <a:pt x="0" y="2540"/>
                  </a:lnTo>
                  <a:lnTo>
                    <a:pt x="0" y="387"/>
                  </a:ln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8FAADC"/>
                </a:solidFill>
              </a:endParaRPr>
            </a:p>
          </p:txBody>
        </p:sp>
        <p:sp>
          <p:nvSpPr>
            <p:cNvPr id="35" name="PA-任意多边形 641">
              <a:extLst>
                <a:ext uri="{FF2B5EF4-FFF2-40B4-BE49-F238E27FC236}">
                  <a16:creationId xmlns:a16="http://schemas.microsoft.com/office/drawing/2014/main" id="{4A70809B-8219-4C70-BC32-1C5D805527E9}"/>
                </a:ext>
              </a:extLst>
            </p:cNvPr>
            <p:cNvSpPr>
              <a:spLocks/>
            </p:cNvSpPr>
            <p:nvPr>
              <p:custDataLst>
                <p:tags r:id="rId5"/>
              </p:custDataLst>
            </p:nvPr>
          </p:nvSpPr>
          <p:spPr bwMode="auto">
            <a:xfrm>
              <a:off x="2298" y="890"/>
              <a:ext cx="919" cy="2540"/>
            </a:xfrm>
            <a:custGeom>
              <a:avLst/>
              <a:gdLst>
                <a:gd name="T0" fmla="*/ 0 w 919"/>
                <a:gd name="T1" fmla="*/ 387 h 2540"/>
                <a:gd name="T2" fmla="*/ 919 w 919"/>
                <a:gd name="T3" fmla="*/ 0 h 2540"/>
                <a:gd name="T4" fmla="*/ 919 w 919"/>
                <a:gd name="T5" fmla="*/ 2157 h 2540"/>
                <a:gd name="T6" fmla="*/ 0 w 919"/>
                <a:gd name="T7" fmla="*/ 2540 h 2540"/>
                <a:gd name="T8" fmla="*/ 0 w 919"/>
                <a:gd name="T9" fmla="*/ 387 h 2540"/>
              </a:gdLst>
              <a:ahLst/>
              <a:cxnLst>
                <a:cxn ang="0">
                  <a:pos x="T0" y="T1"/>
                </a:cxn>
                <a:cxn ang="0">
                  <a:pos x="T2" y="T3"/>
                </a:cxn>
                <a:cxn ang="0">
                  <a:pos x="T4" y="T5"/>
                </a:cxn>
                <a:cxn ang="0">
                  <a:pos x="T6" y="T7"/>
                </a:cxn>
                <a:cxn ang="0">
                  <a:pos x="T8" y="T9"/>
                </a:cxn>
              </a:cxnLst>
              <a:rect l="0" t="0" r="r" b="b"/>
              <a:pathLst>
                <a:path w="919" h="2540">
                  <a:moveTo>
                    <a:pt x="0" y="387"/>
                  </a:moveTo>
                  <a:lnTo>
                    <a:pt x="919" y="0"/>
                  </a:lnTo>
                  <a:lnTo>
                    <a:pt x="919" y="2157"/>
                  </a:lnTo>
                  <a:lnTo>
                    <a:pt x="0" y="2540"/>
                  </a:lnTo>
                  <a:lnTo>
                    <a:pt x="0" y="387"/>
                  </a:lnTo>
                  <a:close/>
                </a:path>
              </a:pathLst>
            </a:custGeom>
            <a:solidFill>
              <a:srgbClr val="8FAA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8FAADC"/>
                </a:solidFill>
              </a:endParaRPr>
            </a:p>
          </p:txBody>
        </p:sp>
        <p:sp>
          <p:nvSpPr>
            <p:cNvPr id="36" name="PA-任意多边形 642">
              <a:extLst>
                <a:ext uri="{FF2B5EF4-FFF2-40B4-BE49-F238E27FC236}">
                  <a16:creationId xmlns:a16="http://schemas.microsoft.com/office/drawing/2014/main" id="{F314B796-7250-46B7-A79C-ED29215F1740}"/>
                </a:ext>
              </a:extLst>
            </p:cNvPr>
            <p:cNvSpPr>
              <a:spLocks/>
            </p:cNvSpPr>
            <p:nvPr>
              <p:custDataLst>
                <p:tags r:id="rId6"/>
              </p:custDataLst>
            </p:nvPr>
          </p:nvSpPr>
          <p:spPr bwMode="auto">
            <a:xfrm>
              <a:off x="2298" y="890"/>
              <a:ext cx="3084" cy="2540"/>
            </a:xfrm>
            <a:custGeom>
              <a:avLst/>
              <a:gdLst>
                <a:gd name="T0" fmla="*/ 0 w 3084"/>
                <a:gd name="T1" fmla="*/ 387 h 2540"/>
                <a:gd name="T2" fmla="*/ 919 w 3084"/>
                <a:gd name="T3" fmla="*/ 0 h 2540"/>
                <a:gd name="T4" fmla="*/ 3084 w 3084"/>
                <a:gd name="T5" fmla="*/ 2157 h 2540"/>
                <a:gd name="T6" fmla="*/ 2166 w 3084"/>
                <a:gd name="T7" fmla="*/ 2540 h 2540"/>
                <a:gd name="T8" fmla="*/ 0 w 3084"/>
                <a:gd name="T9" fmla="*/ 387 h 2540"/>
              </a:gdLst>
              <a:ahLst/>
              <a:cxnLst>
                <a:cxn ang="0">
                  <a:pos x="T0" y="T1"/>
                </a:cxn>
                <a:cxn ang="0">
                  <a:pos x="T2" y="T3"/>
                </a:cxn>
                <a:cxn ang="0">
                  <a:pos x="T4" y="T5"/>
                </a:cxn>
                <a:cxn ang="0">
                  <a:pos x="T6" y="T7"/>
                </a:cxn>
                <a:cxn ang="0">
                  <a:pos x="T8" y="T9"/>
                </a:cxn>
              </a:cxnLst>
              <a:rect l="0" t="0" r="r" b="b"/>
              <a:pathLst>
                <a:path w="3084" h="2540">
                  <a:moveTo>
                    <a:pt x="0" y="387"/>
                  </a:moveTo>
                  <a:lnTo>
                    <a:pt x="919" y="0"/>
                  </a:lnTo>
                  <a:lnTo>
                    <a:pt x="3084" y="2157"/>
                  </a:lnTo>
                  <a:lnTo>
                    <a:pt x="2166" y="2540"/>
                  </a:lnTo>
                  <a:lnTo>
                    <a:pt x="0" y="387"/>
                  </a:ln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8FAADC"/>
                </a:solidFill>
              </a:endParaRPr>
            </a:p>
          </p:txBody>
        </p:sp>
        <p:sp>
          <p:nvSpPr>
            <p:cNvPr id="37" name="PA-任意多边形 643">
              <a:extLst>
                <a:ext uri="{FF2B5EF4-FFF2-40B4-BE49-F238E27FC236}">
                  <a16:creationId xmlns:a16="http://schemas.microsoft.com/office/drawing/2014/main" id="{6179FF51-2B43-48C8-A678-8E1D42FD9DBC}"/>
                </a:ext>
              </a:extLst>
            </p:cNvPr>
            <p:cNvSpPr>
              <a:spLocks/>
            </p:cNvSpPr>
            <p:nvPr>
              <p:custDataLst>
                <p:tags r:id="rId7"/>
              </p:custDataLst>
            </p:nvPr>
          </p:nvSpPr>
          <p:spPr bwMode="auto">
            <a:xfrm>
              <a:off x="4464" y="1827"/>
              <a:ext cx="918" cy="1220"/>
            </a:xfrm>
            <a:custGeom>
              <a:avLst/>
              <a:gdLst>
                <a:gd name="T0" fmla="*/ 0 w 918"/>
                <a:gd name="T1" fmla="*/ 306 h 1220"/>
                <a:gd name="T2" fmla="*/ 0 w 918"/>
                <a:gd name="T3" fmla="*/ 0 h 1220"/>
                <a:gd name="T4" fmla="*/ 918 w 918"/>
                <a:gd name="T5" fmla="*/ 1220 h 1220"/>
                <a:gd name="T6" fmla="*/ 0 w 918"/>
                <a:gd name="T7" fmla="*/ 306 h 1220"/>
              </a:gdLst>
              <a:ahLst/>
              <a:cxnLst>
                <a:cxn ang="0">
                  <a:pos x="T0" y="T1"/>
                </a:cxn>
                <a:cxn ang="0">
                  <a:pos x="T2" y="T3"/>
                </a:cxn>
                <a:cxn ang="0">
                  <a:pos x="T4" y="T5"/>
                </a:cxn>
                <a:cxn ang="0">
                  <a:pos x="T6" y="T7"/>
                </a:cxn>
              </a:cxnLst>
              <a:rect l="0" t="0" r="r" b="b"/>
              <a:pathLst>
                <a:path w="918" h="1220">
                  <a:moveTo>
                    <a:pt x="0" y="306"/>
                  </a:moveTo>
                  <a:lnTo>
                    <a:pt x="0" y="0"/>
                  </a:lnTo>
                  <a:lnTo>
                    <a:pt x="918" y="1220"/>
                  </a:lnTo>
                  <a:lnTo>
                    <a:pt x="0" y="306"/>
                  </a:lnTo>
                  <a:close/>
                </a:path>
              </a:pathLst>
            </a:custGeom>
            <a:solidFill>
              <a:srgbClr val="1918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8FAADC"/>
                </a:solidFill>
              </a:endParaRPr>
            </a:p>
          </p:txBody>
        </p:sp>
        <p:sp>
          <p:nvSpPr>
            <p:cNvPr id="38" name="PA-任意多边形 644">
              <a:extLst>
                <a:ext uri="{FF2B5EF4-FFF2-40B4-BE49-F238E27FC236}">
                  <a16:creationId xmlns:a16="http://schemas.microsoft.com/office/drawing/2014/main" id="{ADDA4427-E4B7-408B-BA6C-64B0DF0183A2}"/>
                </a:ext>
              </a:extLst>
            </p:cNvPr>
            <p:cNvSpPr>
              <a:spLocks/>
            </p:cNvSpPr>
            <p:nvPr>
              <p:custDataLst>
                <p:tags r:id="rId8"/>
              </p:custDataLst>
            </p:nvPr>
          </p:nvSpPr>
          <p:spPr bwMode="auto">
            <a:xfrm>
              <a:off x="2298" y="1277"/>
              <a:ext cx="919" cy="1219"/>
            </a:xfrm>
            <a:custGeom>
              <a:avLst/>
              <a:gdLst>
                <a:gd name="T0" fmla="*/ 919 w 919"/>
                <a:gd name="T1" fmla="*/ 913 h 1219"/>
                <a:gd name="T2" fmla="*/ 919 w 919"/>
                <a:gd name="T3" fmla="*/ 1219 h 1219"/>
                <a:gd name="T4" fmla="*/ 0 w 919"/>
                <a:gd name="T5" fmla="*/ 0 h 1219"/>
                <a:gd name="T6" fmla="*/ 919 w 919"/>
                <a:gd name="T7" fmla="*/ 913 h 1219"/>
              </a:gdLst>
              <a:ahLst/>
              <a:cxnLst>
                <a:cxn ang="0">
                  <a:pos x="T0" y="T1"/>
                </a:cxn>
                <a:cxn ang="0">
                  <a:pos x="T2" y="T3"/>
                </a:cxn>
                <a:cxn ang="0">
                  <a:pos x="T4" y="T5"/>
                </a:cxn>
                <a:cxn ang="0">
                  <a:pos x="T6" y="T7"/>
                </a:cxn>
              </a:cxnLst>
              <a:rect l="0" t="0" r="r" b="b"/>
              <a:pathLst>
                <a:path w="919" h="1219">
                  <a:moveTo>
                    <a:pt x="919" y="913"/>
                  </a:moveTo>
                  <a:lnTo>
                    <a:pt x="919" y="1219"/>
                  </a:lnTo>
                  <a:lnTo>
                    <a:pt x="0" y="0"/>
                  </a:lnTo>
                  <a:lnTo>
                    <a:pt x="919" y="913"/>
                  </a:lnTo>
                  <a:close/>
                </a:path>
              </a:pathLst>
            </a:custGeom>
            <a:solidFill>
              <a:srgbClr val="1918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8FAADC"/>
                </a:solidFill>
              </a:endParaRPr>
            </a:p>
          </p:txBody>
        </p:sp>
      </p:grpSp>
      <p:sp>
        <p:nvSpPr>
          <p:cNvPr id="46" name="文本框 45">
            <a:extLst>
              <a:ext uri="{FF2B5EF4-FFF2-40B4-BE49-F238E27FC236}">
                <a16:creationId xmlns:a16="http://schemas.microsoft.com/office/drawing/2014/main" id="{F92F9D1F-53B3-44C1-BD4B-2E4F3028B194}"/>
              </a:ext>
            </a:extLst>
          </p:cNvPr>
          <p:cNvSpPr txBox="1"/>
          <p:nvPr/>
        </p:nvSpPr>
        <p:spPr>
          <a:xfrm>
            <a:off x="393502" y="1363561"/>
            <a:ext cx="6676064" cy="4939814"/>
          </a:xfrm>
          <a:prstGeom prst="rect">
            <a:avLst/>
          </a:prstGeom>
          <a:noFill/>
        </p:spPr>
        <p:txBody>
          <a:bodyPr wrap="square" rtlCol="0">
            <a:spAutoFit/>
          </a:bodyPr>
          <a:lstStyle/>
          <a:p>
            <a:pPr>
              <a:lnSpc>
                <a:spcPct val="150000"/>
              </a:lnSpc>
            </a:pPr>
            <a:r>
              <a:rPr lang="vi-VN" sz="1400" b="1" dirty="0">
                <a:solidFill>
                  <a:schemeClr val="bg1"/>
                </a:solidFill>
              </a:rPr>
              <a:t>Định nghĩa</a:t>
            </a:r>
            <a:r>
              <a:rPr lang="vi-VN" sz="1400" dirty="0">
                <a:solidFill>
                  <a:schemeClr val="bg1"/>
                </a:solidFill>
              </a:rPr>
              <a:t>:</a:t>
            </a:r>
          </a:p>
          <a:p>
            <a:pPr lvl="1">
              <a:lnSpc>
                <a:spcPct val="150000"/>
              </a:lnSpc>
            </a:pPr>
            <a:r>
              <a:rPr lang="vi-VN" sz="1400" dirty="0">
                <a:solidFill>
                  <a:schemeClr val="bg1"/>
                </a:solidFill>
              </a:rPr>
              <a:t>Ridge là hồi quy tuyến tính với điều chuẩn L2 để giảm overfitting.</a:t>
            </a:r>
          </a:p>
          <a:p>
            <a:pPr lvl="1">
              <a:lnSpc>
                <a:spcPct val="150000"/>
              </a:lnSpc>
            </a:pPr>
            <a:r>
              <a:rPr lang="vi-VN" sz="1400" dirty="0">
                <a:solidFill>
                  <a:schemeClr val="bg1"/>
                </a:solidFill>
              </a:rPr>
              <a:t>Hàm mất mát được bổ sung thêm thành phần điều chuẩn</a:t>
            </a:r>
            <a:r>
              <a:rPr lang="vi-VN" sz="1400" dirty="0" smtClean="0">
                <a:solidFill>
                  <a:schemeClr val="bg1"/>
                </a:solidFill>
              </a:rPr>
              <a:t>:</a:t>
            </a:r>
          </a:p>
          <a:p>
            <a:pPr lvl="1">
              <a:lnSpc>
                <a:spcPct val="150000"/>
              </a:lnSpc>
            </a:pPr>
            <a:endParaRPr lang="vi-VN" sz="1400" dirty="0" smtClean="0">
              <a:solidFill>
                <a:schemeClr val="bg1"/>
              </a:solidFill>
            </a:endParaRPr>
          </a:p>
          <a:p>
            <a:pPr>
              <a:lnSpc>
                <a:spcPct val="150000"/>
              </a:lnSpc>
            </a:pPr>
            <a:r>
              <a:rPr lang="vi-VN" sz="1400" dirty="0" smtClean="0">
                <a:solidFill>
                  <a:schemeClr val="bg1"/>
                </a:solidFill>
              </a:rPr>
              <a:t>·  </a:t>
            </a:r>
            <a:r>
              <a:rPr lang="vi-VN" sz="1400" b="1" dirty="0" smtClean="0">
                <a:solidFill>
                  <a:schemeClr val="bg1"/>
                </a:solidFill>
              </a:rPr>
              <a:t>Ứng dụng</a:t>
            </a:r>
            <a:r>
              <a:rPr lang="vi-VN" sz="1400" dirty="0" smtClean="0">
                <a:solidFill>
                  <a:schemeClr val="bg1"/>
                </a:solidFill>
              </a:rPr>
              <a:t>:</a:t>
            </a:r>
          </a:p>
          <a:p>
            <a:pPr lvl="1">
              <a:lnSpc>
                <a:spcPct val="150000"/>
              </a:lnSpc>
            </a:pPr>
            <a:r>
              <a:rPr lang="vi-VN" sz="1400" dirty="0" smtClean="0">
                <a:solidFill>
                  <a:schemeClr val="bg1"/>
                </a:solidFill>
              </a:rPr>
              <a:t>Xử </a:t>
            </a:r>
            <a:r>
              <a:rPr lang="vi-VN" sz="1400" dirty="0">
                <a:solidFill>
                  <a:schemeClr val="bg1"/>
                </a:solidFill>
              </a:rPr>
              <a:t>lý khi các biến độc lập có quan hệ tương quan cao (đa cộng tuyến).</a:t>
            </a:r>
          </a:p>
          <a:p>
            <a:pPr>
              <a:lnSpc>
                <a:spcPct val="150000"/>
              </a:lnSpc>
            </a:pPr>
            <a:r>
              <a:rPr lang="vi-VN" sz="1400" dirty="0">
                <a:solidFill>
                  <a:schemeClr val="bg1"/>
                </a:solidFill>
              </a:rPr>
              <a:t>·  </a:t>
            </a:r>
            <a:r>
              <a:rPr lang="vi-VN" sz="1400" b="1" dirty="0">
                <a:solidFill>
                  <a:schemeClr val="bg1"/>
                </a:solidFill>
              </a:rPr>
              <a:t>Tham số </a:t>
            </a:r>
            <a:r>
              <a:rPr lang="vi-VN" sz="1400" b="1" dirty="0" smtClean="0">
                <a:solidFill>
                  <a:schemeClr val="bg1"/>
                </a:solidFill>
              </a:rPr>
              <a:t>λ</a:t>
            </a:r>
            <a:r>
              <a:rPr lang="vi-VN" sz="1400" dirty="0" smtClean="0">
                <a:solidFill>
                  <a:schemeClr val="bg1"/>
                </a:solidFill>
              </a:rPr>
              <a:t>:</a:t>
            </a:r>
            <a:endParaRPr lang="vi-VN" sz="1400" dirty="0">
              <a:solidFill>
                <a:schemeClr val="bg1"/>
              </a:solidFill>
            </a:endParaRPr>
          </a:p>
          <a:p>
            <a:pPr lvl="1">
              <a:lnSpc>
                <a:spcPct val="150000"/>
              </a:lnSpc>
            </a:pPr>
            <a:r>
              <a:rPr lang="vi-VN" sz="1400" dirty="0" smtClean="0">
                <a:solidFill>
                  <a:schemeClr val="bg1"/>
                </a:solidFill>
              </a:rPr>
              <a:t>λ = 0</a:t>
            </a:r>
            <a:r>
              <a:rPr lang="vi-VN" sz="1400" dirty="0">
                <a:solidFill>
                  <a:schemeClr val="bg1"/>
                </a:solidFill>
              </a:rPr>
              <a:t>: Hồi quy tuyến tính thông thường.</a:t>
            </a:r>
          </a:p>
          <a:p>
            <a:pPr lvl="1">
              <a:lnSpc>
                <a:spcPct val="150000"/>
              </a:lnSpc>
            </a:pPr>
            <a:r>
              <a:rPr lang="vi-VN" sz="1400" dirty="0" smtClean="0">
                <a:solidFill>
                  <a:schemeClr val="bg1"/>
                </a:solidFill>
              </a:rPr>
              <a:t>λ &gt; 0: </a:t>
            </a:r>
            <a:r>
              <a:rPr lang="vi-VN" sz="1400" dirty="0">
                <a:solidFill>
                  <a:schemeClr val="bg1"/>
                </a:solidFill>
              </a:rPr>
              <a:t>Tăng tính ổn định nhưng làm giảm độ chính xác nếu quá lớn.</a:t>
            </a:r>
          </a:p>
          <a:p>
            <a:pPr>
              <a:lnSpc>
                <a:spcPct val="150000"/>
              </a:lnSpc>
            </a:pPr>
            <a:r>
              <a:rPr lang="vi-VN" sz="1400" dirty="0">
                <a:solidFill>
                  <a:schemeClr val="bg1"/>
                </a:solidFill>
              </a:rPr>
              <a:t>·  </a:t>
            </a:r>
            <a:r>
              <a:rPr lang="vi-VN" sz="1400" b="1" dirty="0">
                <a:solidFill>
                  <a:schemeClr val="bg1"/>
                </a:solidFill>
              </a:rPr>
              <a:t>Ưu điểm</a:t>
            </a:r>
            <a:r>
              <a:rPr lang="vi-VN" sz="1400" dirty="0">
                <a:solidFill>
                  <a:schemeClr val="bg1"/>
                </a:solidFill>
              </a:rPr>
              <a:t>:</a:t>
            </a:r>
          </a:p>
          <a:p>
            <a:pPr lvl="1">
              <a:lnSpc>
                <a:spcPct val="150000"/>
              </a:lnSpc>
            </a:pPr>
            <a:r>
              <a:rPr lang="vi-VN" sz="1400" dirty="0">
                <a:solidFill>
                  <a:schemeClr val="bg1"/>
                </a:solidFill>
              </a:rPr>
              <a:t>Giảm overfitting, ổn định mô hình.</a:t>
            </a:r>
          </a:p>
          <a:p>
            <a:pPr lvl="1">
              <a:lnSpc>
                <a:spcPct val="150000"/>
              </a:lnSpc>
            </a:pPr>
            <a:r>
              <a:rPr lang="vi-VN" sz="1400" dirty="0">
                <a:solidFill>
                  <a:schemeClr val="bg1"/>
                </a:solidFill>
              </a:rPr>
              <a:t>Giữ lại tất cả các biến trong mô hình.</a:t>
            </a:r>
          </a:p>
          <a:p>
            <a:pPr>
              <a:lnSpc>
                <a:spcPct val="150000"/>
              </a:lnSpc>
            </a:pPr>
            <a:r>
              <a:rPr lang="vi-VN" sz="1400" dirty="0">
                <a:solidFill>
                  <a:schemeClr val="bg1"/>
                </a:solidFill>
              </a:rPr>
              <a:t>·  </a:t>
            </a:r>
            <a:r>
              <a:rPr lang="vi-VN" sz="1400" b="1" dirty="0">
                <a:solidFill>
                  <a:schemeClr val="bg1"/>
                </a:solidFill>
              </a:rPr>
              <a:t>Nhược điểm</a:t>
            </a:r>
            <a:r>
              <a:rPr lang="vi-VN" sz="1400" dirty="0">
                <a:solidFill>
                  <a:schemeClr val="bg1"/>
                </a:solidFill>
              </a:rPr>
              <a:t>:</a:t>
            </a:r>
          </a:p>
          <a:p>
            <a:pPr lvl="1">
              <a:lnSpc>
                <a:spcPct val="150000"/>
              </a:lnSpc>
            </a:pPr>
            <a:r>
              <a:rPr lang="vi-VN" sz="1400" dirty="0">
                <a:solidFill>
                  <a:schemeClr val="bg1"/>
                </a:solidFill>
              </a:rPr>
              <a:t>Không loại bỏ được các biến không quan trọng.</a:t>
            </a:r>
          </a:p>
          <a:p>
            <a:pPr>
              <a:lnSpc>
                <a:spcPct val="150000"/>
              </a:lnSpc>
            </a:pPr>
            <a:endParaRPr lang="zh-CN" altLang="en-US" sz="1400" dirty="0">
              <a:solidFill>
                <a:schemeClr val="bg1"/>
              </a:solidFill>
              <a:latin typeface="Noto Sans S Chinese Medium" panose="020B0600000000000000" pitchFamily="34" charset="-122"/>
              <a:ea typeface="Noto Sans S Chinese Medium" panose="020B0600000000000000" pitchFamily="34" charset="-122"/>
            </a:endParaRPr>
          </a:p>
        </p:txBody>
      </p:sp>
      <p:pic>
        <p:nvPicPr>
          <p:cNvPr id="52" name="图片 51">
            <a:extLst>
              <a:ext uri="{FF2B5EF4-FFF2-40B4-BE49-F238E27FC236}">
                <a16:creationId xmlns:a16="http://schemas.microsoft.com/office/drawing/2014/main" id="{C824A9E5-F0F7-43DD-A391-D954C48BE433}"/>
              </a:ext>
            </a:extLst>
          </p:cNvPr>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10691407" y="885741"/>
            <a:ext cx="881447" cy="720000"/>
          </a:xfrm>
          <a:prstGeom prst="rect">
            <a:avLst/>
          </a:prstGeom>
        </p:spPr>
      </p:pic>
      <p:pic>
        <p:nvPicPr>
          <p:cNvPr id="53" name="图片 52">
            <a:extLst>
              <a:ext uri="{FF2B5EF4-FFF2-40B4-BE49-F238E27FC236}">
                <a16:creationId xmlns:a16="http://schemas.microsoft.com/office/drawing/2014/main" id="{6B950BF5-D980-47B2-BFED-8D656E40EDD5}"/>
              </a:ext>
            </a:extLst>
          </p:cNvPr>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29661" y="2171207"/>
            <a:ext cx="881447" cy="720000"/>
          </a:xfrm>
          <a:prstGeom prst="rect">
            <a:avLst/>
          </a:prstGeom>
        </p:spPr>
      </p:pic>
      <p:pic>
        <p:nvPicPr>
          <p:cNvPr id="11" name="Picture 10"/>
          <p:cNvPicPr>
            <a:picLocks noChangeAspect="1"/>
          </p:cNvPicPr>
          <p:nvPr/>
        </p:nvPicPr>
        <p:blipFill>
          <a:blip r:embed="rId22"/>
          <a:stretch>
            <a:fillRect/>
          </a:stretch>
        </p:blipFill>
        <p:spPr>
          <a:xfrm>
            <a:off x="2832887" y="2422334"/>
            <a:ext cx="2108567" cy="303243"/>
          </a:xfrm>
          <a:prstGeom prst="rect">
            <a:avLst/>
          </a:prstGeom>
        </p:spPr>
      </p:pic>
      <p:pic>
        <p:nvPicPr>
          <p:cNvPr id="39" name="Picture 38"/>
          <p:cNvPicPr/>
          <p:nvPr/>
        </p:nvPicPr>
        <p:blipFill>
          <a:blip r:embed="rId23"/>
          <a:stretch>
            <a:fillRect/>
          </a:stretch>
        </p:blipFill>
        <p:spPr>
          <a:xfrm>
            <a:off x="6849555" y="302906"/>
            <a:ext cx="5009912" cy="2181107"/>
          </a:xfrm>
          <a:prstGeom prst="rect">
            <a:avLst/>
          </a:prstGeom>
        </p:spPr>
      </p:pic>
      <p:sp>
        <p:nvSpPr>
          <p:cNvPr id="12" name="Rectangle 11"/>
          <p:cNvSpPr/>
          <p:nvPr/>
        </p:nvSpPr>
        <p:spPr>
          <a:xfrm>
            <a:off x="7944709" y="2701162"/>
            <a:ext cx="3039614" cy="374974"/>
          </a:xfrm>
          <a:prstGeom prst="rect">
            <a:avLst/>
          </a:prstGeom>
        </p:spPr>
        <p:txBody>
          <a:bodyPr wrap="none">
            <a:spAutoFit/>
          </a:bodyPr>
          <a:lstStyle/>
          <a:p>
            <a:pPr marL="53975" marR="47625" indent="-6350" algn="ctr">
              <a:lnSpc>
                <a:spcPct val="110000"/>
              </a:lnSpc>
              <a:spcAft>
                <a:spcPts val="1030"/>
              </a:spcAft>
            </a:pPr>
            <a:r>
              <a:rPr lang="en-US" i="1" dirty="0" err="1" smtClean="0">
                <a:solidFill>
                  <a:schemeClr val="bg1"/>
                </a:solidFill>
                <a:latin typeface="Times New Roman" panose="02020603050405020304" pitchFamily="18" charset="0"/>
                <a:ea typeface="Times New Roman" panose="02020603050405020304" pitchFamily="18" charset="0"/>
              </a:rPr>
              <a:t>Hình</a:t>
            </a:r>
            <a:r>
              <a:rPr lang="en-US" i="1" dirty="0" smtClean="0">
                <a:solidFill>
                  <a:schemeClr val="bg1"/>
                </a:solidFill>
                <a:latin typeface="Times New Roman" panose="02020603050405020304" pitchFamily="18" charset="0"/>
                <a:ea typeface="Times New Roman" panose="02020603050405020304" pitchFamily="18" charset="0"/>
              </a:rPr>
              <a:t> 2.2: </a:t>
            </a:r>
            <a:r>
              <a:rPr lang="en-US" i="1" dirty="0" err="1" smtClean="0">
                <a:solidFill>
                  <a:schemeClr val="bg1"/>
                </a:solidFill>
                <a:latin typeface="Times New Roman" panose="02020603050405020304" pitchFamily="18" charset="0"/>
                <a:ea typeface="Times New Roman" panose="02020603050405020304" pitchFamily="18" charset="0"/>
              </a:rPr>
              <a:t>Sơ</a:t>
            </a:r>
            <a:r>
              <a:rPr lang="en-US" i="1" dirty="0" smtClean="0">
                <a:solidFill>
                  <a:schemeClr val="bg1"/>
                </a:solidFill>
                <a:latin typeface="Times New Roman" panose="02020603050405020304" pitchFamily="18" charset="0"/>
                <a:ea typeface="Times New Roman" panose="02020603050405020304" pitchFamily="18" charset="0"/>
              </a:rPr>
              <a:t> </a:t>
            </a:r>
            <a:r>
              <a:rPr lang="en-US" i="1" dirty="0" err="1" smtClean="0">
                <a:solidFill>
                  <a:schemeClr val="bg1"/>
                </a:solidFill>
                <a:latin typeface="Times New Roman" panose="02020603050405020304" pitchFamily="18" charset="0"/>
                <a:ea typeface="Times New Roman" panose="02020603050405020304" pitchFamily="18" charset="0"/>
              </a:rPr>
              <a:t>đồ</a:t>
            </a:r>
            <a:r>
              <a:rPr lang="en-US" i="1" dirty="0" smtClean="0">
                <a:solidFill>
                  <a:schemeClr val="bg1"/>
                </a:solidFill>
                <a:latin typeface="Times New Roman" panose="02020603050405020304" pitchFamily="18" charset="0"/>
                <a:ea typeface="Times New Roman" panose="02020603050405020304" pitchFamily="18" charset="0"/>
              </a:rPr>
              <a:t> </a:t>
            </a:r>
            <a:r>
              <a:rPr lang="en-US" i="1" dirty="0" err="1" smtClean="0">
                <a:solidFill>
                  <a:schemeClr val="bg1"/>
                </a:solidFill>
                <a:latin typeface="Times New Roman" panose="02020603050405020304" pitchFamily="18" charset="0"/>
                <a:ea typeface="Times New Roman" panose="02020603050405020304" pitchFamily="18" charset="0"/>
              </a:rPr>
              <a:t>hồi</a:t>
            </a:r>
            <a:r>
              <a:rPr lang="en-US" i="1" dirty="0" smtClean="0">
                <a:solidFill>
                  <a:schemeClr val="bg1"/>
                </a:solidFill>
                <a:latin typeface="Times New Roman" panose="02020603050405020304" pitchFamily="18" charset="0"/>
                <a:ea typeface="Times New Roman" panose="02020603050405020304" pitchFamily="18" charset="0"/>
              </a:rPr>
              <a:t> </a:t>
            </a:r>
            <a:r>
              <a:rPr lang="en-US" i="1" dirty="0" err="1" smtClean="0">
                <a:solidFill>
                  <a:schemeClr val="bg1"/>
                </a:solidFill>
                <a:latin typeface="Times New Roman" panose="02020603050405020304" pitchFamily="18" charset="0"/>
                <a:ea typeface="Times New Roman" panose="02020603050405020304" pitchFamily="18" charset="0"/>
              </a:rPr>
              <a:t>quy</a:t>
            </a:r>
            <a:r>
              <a:rPr lang="en-US" i="1" dirty="0" smtClean="0">
                <a:solidFill>
                  <a:schemeClr val="bg1"/>
                </a:solidFill>
                <a:latin typeface="Times New Roman" panose="02020603050405020304" pitchFamily="18" charset="0"/>
                <a:ea typeface="Times New Roman" panose="02020603050405020304" pitchFamily="18" charset="0"/>
              </a:rPr>
              <a:t> ridge</a:t>
            </a:r>
            <a:endParaRPr lang="vi-VN" dirty="0">
              <a:solidFill>
                <a:schemeClr val="bg1"/>
              </a:solidFill>
              <a:latin typeface="Times New Roman" panose="02020603050405020304" pitchFamily="18" charset="0"/>
              <a:ea typeface="Times New Roman" panose="02020603050405020304" pitchFamily="18" charset="0"/>
            </a:endParaRPr>
          </a:p>
        </p:txBody>
      </p:sp>
      <p:pic>
        <p:nvPicPr>
          <p:cNvPr id="40" name="Picture 39"/>
          <p:cNvPicPr/>
          <p:nvPr/>
        </p:nvPicPr>
        <p:blipFill>
          <a:blip r:embed="rId24"/>
          <a:stretch>
            <a:fillRect/>
          </a:stretch>
        </p:blipFill>
        <p:spPr>
          <a:xfrm>
            <a:off x="6952105" y="3544668"/>
            <a:ext cx="5024822" cy="2034096"/>
          </a:xfrm>
          <a:prstGeom prst="rect">
            <a:avLst/>
          </a:prstGeom>
        </p:spPr>
      </p:pic>
      <p:sp>
        <p:nvSpPr>
          <p:cNvPr id="13" name="Rectangle 12"/>
          <p:cNvSpPr/>
          <p:nvPr/>
        </p:nvSpPr>
        <p:spPr>
          <a:xfrm>
            <a:off x="8356681" y="5695871"/>
            <a:ext cx="2627642" cy="374974"/>
          </a:xfrm>
          <a:prstGeom prst="rect">
            <a:avLst/>
          </a:prstGeom>
        </p:spPr>
        <p:txBody>
          <a:bodyPr wrap="none">
            <a:spAutoFit/>
          </a:bodyPr>
          <a:lstStyle/>
          <a:p>
            <a:pPr marL="53975" marR="47625" indent="-6350" algn="ctr">
              <a:lnSpc>
                <a:spcPct val="110000"/>
              </a:lnSpc>
              <a:spcAft>
                <a:spcPts val="1030"/>
              </a:spcAft>
            </a:pPr>
            <a:r>
              <a:rPr lang="en-US" i="1" dirty="0" err="1" smtClean="0">
                <a:solidFill>
                  <a:schemeClr val="bg1"/>
                </a:solidFill>
                <a:latin typeface="Times New Roman" panose="02020603050405020304" pitchFamily="18" charset="0"/>
                <a:ea typeface="Times New Roman" panose="02020603050405020304" pitchFamily="18" charset="0"/>
              </a:rPr>
              <a:t>Hình</a:t>
            </a:r>
            <a:r>
              <a:rPr lang="en-US" i="1" dirty="0" smtClean="0">
                <a:solidFill>
                  <a:schemeClr val="bg1"/>
                </a:solidFill>
                <a:latin typeface="Times New Roman" panose="02020603050405020304" pitchFamily="18" charset="0"/>
                <a:ea typeface="Times New Roman" panose="02020603050405020304" pitchFamily="18" charset="0"/>
              </a:rPr>
              <a:t> 2.3: </a:t>
            </a:r>
            <a:r>
              <a:rPr lang="en-US" i="1" dirty="0" err="1" smtClean="0">
                <a:solidFill>
                  <a:schemeClr val="bg1"/>
                </a:solidFill>
                <a:latin typeface="Times New Roman" panose="02020603050405020304" pitchFamily="18" charset="0"/>
                <a:ea typeface="Times New Roman" panose="02020603050405020304" pitchFamily="18" charset="0"/>
              </a:rPr>
              <a:t>Đồ</a:t>
            </a:r>
            <a:r>
              <a:rPr lang="en-US" i="1" dirty="0" smtClean="0">
                <a:solidFill>
                  <a:schemeClr val="bg1"/>
                </a:solidFill>
                <a:latin typeface="Times New Roman" panose="02020603050405020304" pitchFamily="18" charset="0"/>
                <a:ea typeface="Times New Roman" panose="02020603050405020304" pitchFamily="18" charset="0"/>
              </a:rPr>
              <a:t> </a:t>
            </a:r>
            <a:r>
              <a:rPr lang="en-US" i="1" dirty="0" err="1" smtClean="0">
                <a:solidFill>
                  <a:schemeClr val="bg1"/>
                </a:solidFill>
                <a:latin typeface="Times New Roman" panose="02020603050405020304" pitchFamily="18" charset="0"/>
                <a:ea typeface="Times New Roman" panose="02020603050405020304" pitchFamily="18" charset="0"/>
              </a:rPr>
              <a:t>thị</a:t>
            </a:r>
            <a:r>
              <a:rPr lang="en-US" i="1" dirty="0" smtClean="0">
                <a:solidFill>
                  <a:schemeClr val="bg1"/>
                </a:solidFill>
                <a:latin typeface="Times New Roman" panose="02020603050405020304" pitchFamily="18" charset="0"/>
                <a:ea typeface="Times New Roman" panose="02020603050405020304" pitchFamily="18" charset="0"/>
              </a:rPr>
              <a:t> </a:t>
            </a:r>
            <a:r>
              <a:rPr lang="en-US" i="1" dirty="0" err="1" smtClean="0">
                <a:solidFill>
                  <a:schemeClr val="bg1"/>
                </a:solidFill>
                <a:latin typeface="Times New Roman" panose="02020603050405020304" pitchFamily="18" charset="0"/>
                <a:ea typeface="Times New Roman" panose="02020603050405020304" pitchFamily="18" charset="0"/>
              </a:rPr>
              <a:t>bài</a:t>
            </a:r>
            <a:r>
              <a:rPr lang="en-US" i="1" dirty="0" smtClean="0">
                <a:solidFill>
                  <a:schemeClr val="bg1"/>
                </a:solidFill>
                <a:latin typeface="Times New Roman" panose="02020603050405020304" pitchFamily="18" charset="0"/>
                <a:ea typeface="Times New Roman" panose="02020603050405020304" pitchFamily="18" charset="0"/>
              </a:rPr>
              <a:t> </a:t>
            </a:r>
            <a:r>
              <a:rPr lang="en-US" i="1" dirty="0" err="1" smtClean="0">
                <a:solidFill>
                  <a:schemeClr val="bg1"/>
                </a:solidFill>
                <a:latin typeface="Times New Roman" panose="02020603050405020304" pitchFamily="18" charset="0"/>
                <a:ea typeface="Times New Roman" panose="02020603050405020304" pitchFamily="18" charset="0"/>
              </a:rPr>
              <a:t>toán</a:t>
            </a:r>
            <a:endParaRPr lang="vi-VN" dirty="0">
              <a:solidFill>
                <a:schemeClr val="bg1"/>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894387655"/>
      </p:ext>
    </p:extLst>
  </p:cSld>
  <p:clrMapOvr>
    <a:masterClrMapping/>
  </p:clrMapOvr>
  <mc:AlternateContent xmlns:mc="http://schemas.openxmlformats.org/markup-compatibility/2006" xmlns:p15="http://schemas.microsoft.com/office/powerpoint/2012/main">
    <mc:Choice Requires="p15">
      <p:transition spd="slow" advClick="0" advTm="2000">
        <p15:prstTrans prst="origami"/>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 calcmode="lin" valueType="num">
                                      <p:cBhvr>
                                        <p:cTn id="13" dur="1000" fill="hold"/>
                                        <p:tgtEl>
                                          <p:spTgt spid="46"/>
                                        </p:tgtEl>
                                        <p:attrNameLst>
                                          <p:attrName>ppt_w</p:attrName>
                                        </p:attrNameLst>
                                      </p:cBhvr>
                                      <p:tavLst>
                                        <p:tav tm="0">
                                          <p:val>
                                            <p:fltVal val="0"/>
                                          </p:val>
                                        </p:tav>
                                        <p:tav tm="100000">
                                          <p:val>
                                            <p:strVal val="#ppt_w"/>
                                          </p:val>
                                        </p:tav>
                                      </p:tavLst>
                                    </p:anim>
                                    <p:anim calcmode="lin" valueType="num">
                                      <p:cBhvr>
                                        <p:cTn id="14" dur="1000" fill="hold"/>
                                        <p:tgtEl>
                                          <p:spTgt spid="46"/>
                                        </p:tgtEl>
                                        <p:attrNameLst>
                                          <p:attrName>ppt_h</p:attrName>
                                        </p:attrNameLst>
                                      </p:cBhvr>
                                      <p:tavLst>
                                        <p:tav tm="0">
                                          <p:val>
                                            <p:fltVal val="0"/>
                                          </p:val>
                                        </p:tav>
                                        <p:tav tm="100000">
                                          <p:val>
                                            <p:strVal val="#ppt_h"/>
                                          </p:val>
                                        </p:tav>
                                      </p:tavLst>
                                    </p:anim>
                                    <p:anim calcmode="lin" valueType="num">
                                      <p:cBhvr>
                                        <p:cTn id="15" dur="1000" fill="hold"/>
                                        <p:tgtEl>
                                          <p:spTgt spid="46"/>
                                        </p:tgtEl>
                                        <p:attrNameLst>
                                          <p:attrName>style.rotation</p:attrName>
                                        </p:attrNameLst>
                                      </p:cBhvr>
                                      <p:tavLst>
                                        <p:tav tm="0">
                                          <p:val>
                                            <p:fltVal val="90"/>
                                          </p:val>
                                        </p:tav>
                                        <p:tav tm="100000">
                                          <p:val>
                                            <p:fltVal val="0"/>
                                          </p:val>
                                        </p:tav>
                                      </p:tavLst>
                                    </p:anim>
                                    <p:animEffect transition="in" filter="fade">
                                      <p:cBhvr>
                                        <p:cTn id="16"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google-n-os-smartphone-android-n-android-icon-multiColor-283731">
            <a:extLst>
              <a:ext uri="{FF2B5EF4-FFF2-40B4-BE49-F238E27FC236}">
                <a16:creationId xmlns:a16="http://schemas.microsoft.com/office/drawing/2014/main" id="{F32D2765-030D-4D35-8E2C-7F932D13BBB9}"/>
              </a:ext>
            </a:extLst>
          </p:cNvPr>
          <p:cNvGrpSpPr>
            <a:grpSpLocks/>
          </p:cNvGrpSpPr>
          <p:nvPr>
            <p:custDataLst>
              <p:tags r:id="rId1"/>
            </p:custDataLst>
          </p:nvPr>
        </p:nvGrpSpPr>
        <p:grpSpPr bwMode="auto">
          <a:xfrm>
            <a:off x="5559108" y="4300263"/>
            <a:ext cx="1526970" cy="1620000"/>
            <a:chOff x="2298" y="890"/>
            <a:chExt cx="3084" cy="2540"/>
          </a:xfrm>
        </p:grpSpPr>
        <p:sp>
          <p:nvSpPr>
            <p:cNvPr id="3" name="PA-任意多边形 640">
              <a:extLst>
                <a:ext uri="{FF2B5EF4-FFF2-40B4-BE49-F238E27FC236}">
                  <a16:creationId xmlns:a16="http://schemas.microsoft.com/office/drawing/2014/main" id="{D54762B7-C50B-49B7-90C9-58CA36B49FAD}"/>
                </a:ext>
              </a:extLst>
            </p:cNvPr>
            <p:cNvSpPr>
              <a:spLocks/>
            </p:cNvSpPr>
            <p:nvPr>
              <p:custDataLst>
                <p:tags r:id="rId14"/>
              </p:custDataLst>
            </p:nvPr>
          </p:nvSpPr>
          <p:spPr bwMode="auto">
            <a:xfrm>
              <a:off x="4464" y="890"/>
              <a:ext cx="918" cy="2540"/>
            </a:xfrm>
            <a:custGeom>
              <a:avLst/>
              <a:gdLst>
                <a:gd name="T0" fmla="*/ 0 w 918"/>
                <a:gd name="T1" fmla="*/ 387 h 2540"/>
                <a:gd name="T2" fmla="*/ 918 w 918"/>
                <a:gd name="T3" fmla="*/ 0 h 2540"/>
                <a:gd name="T4" fmla="*/ 918 w 918"/>
                <a:gd name="T5" fmla="*/ 2157 h 2540"/>
                <a:gd name="T6" fmla="*/ 0 w 918"/>
                <a:gd name="T7" fmla="*/ 2540 h 2540"/>
                <a:gd name="T8" fmla="*/ 0 w 918"/>
                <a:gd name="T9" fmla="*/ 387 h 2540"/>
              </a:gdLst>
              <a:ahLst/>
              <a:cxnLst>
                <a:cxn ang="0">
                  <a:pos x="T0" y="T1"/>
                </a:cxn>
                <a:cxn ang="0">
                  <a:pos x="T2" y="T3"/>
                </a:cxn>
                <a:cxn ang="0">
                  <a:pos x="T4" y="T5"/>
                </a:cxn>
                <a:cxn ang="0">
                  <a:pos x="T6" y="T7"/>
                </a:cxn>
                <a:cxn ang="0">
                  <a:pos x="T8" y="T9"/>
                </a:cxn>
              </a:cxnLst>
              <a:rect l="0" t="0" r="r" b="b"/>
              <a:pathLst>
                <a:path w="918" h="2540">
                  <a:moveTo>
                    <a:pt x="0" y="387"/>
                  </a:moveTo>
                  <a:lnTo>
                    <a:pt x="918" y="0"/>
                  </a:lnTo>
                  <a:lnTo>
                    <a:pt x="918" y="2157"/>
                  </a:lnTo>
                  <a:lnTo>
                    <a:pt x="0" y="2540"/>
                  </a:lnTo>
                  <a:lnTo>
                    <a:pt x="0" y="387"/>
                  </a:lnTo>
                  <a:close/>
                </a:path>
              </a:pathLst>
            </a:custGeom>
            <a:solidFill>
              <a:srgbClr val="8FAA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8FAADC"/>
                </a:solidFill>
              </a:endParaRPr>
            </a:p>
          </p:txBody>
        </p:sp>
        <p:sp>
          <p:nvSpPr>
            <p:cNvPr id="4" name="PA-任意多边形 641">
              <a:extLst>
                <a:ext uri="{FF2B5EF4-FFF2-40B4-BE49-F238E27FC236}">
                  <a16:creationId xmlns:a16="http://schemas.microsoft.com/office/drawing/2014/main" id="{C2383897-26F1-4C2D-A54A-939673C9E18F}"/>
                </a:ext>
              </a:extLst>
            </p:cNvPr>
            <p:cNvSpPr>
              <a:spLocks/>
            </p:cNvSpPr>
            <p:nvPr>
              <p:custDataLst>
                <p:tags r:id="rId15"/>
              </p:custDataLst>
            </p:nvPr>
          </p:nvSpPr>
          <p:spPr bwMode="auto">
            <a:xfrm>
              <a:off x="2298" y="890"/>
              <a:ext cx="919" cy="2540"/>
            </a:xfrm>
            <a:custGeom>
              <a:avLst/>
              <a:gdLst>
                <a:gd name="T0" fmla="*/ 0 w 919"/>
                <a:gd name="T1" fmla="*/ 387 h 2540"/>
                <a:gd name="T2" fmla="*/ 919 w 919"/>
                <a:gd name="T3" fmla="*/ 0 h 2540"/>
                <a:gd name="T4" fmla="*/ 919 w 919"/>
                <a:gd name="T5" fmla="*/ 2157 h 2540"/>
                <a:gd name="T6" fmla="*/ 0 w 919"/>
                <a:gd name="T7" fmla="*/ 2540 h 2540"/>
                <a:gd name="T8" fmla="*/ 0 w 919"/>
                <a:gd name="T9" fmla="*/ 387 h 2540"/>
              </a:gdLst>
              <a:ahLst/>
              <a:cxnLst>
                <a:cxn ang="0">
                  <a:pos x="T0" y="T1"/>
                </a:cxn>
                <a:cxn ang="0">
                  <a:pos x="T2" y="T3"/>
                </a:cxn>
                <a:cxn ang="0">
                  <a:pos x="T4" y="T5"/>
                </a:cxn>
                <a:cxn ang="0">
                  <a:pos x="T6" y="T7"/>
                </a:cxn>
                <a:cxn ang="0">
                  <a:pos x="T8" y="T9"/>
                </a:cxn>
              </a:cxnLst>
              <a:rect l="0" t="0" r="r" b="b"/>
              <a:pathLst>
                <a:path w="919" h="2540">
                  <a:moveTo>
                    <a:pt x="0" y="387"/>
                  </a:moveTo>
                  <a:lnTo>
                    <a:pt x="919" y="0"/>
                  </a:lnTo>
                  <a:lnTo>
                    <a:pt x="919" y="2157"/>
                  </a:lnTo>
                  <a:lnTo>
                    <a:pt x="0" y="2540"/>
                  </a:lnTo>
                  <a:lnTo>
                    <a:pt x="0" y="387"/>
                  </a:ln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8FAADC"/>
                </a:solidFill>
              </a:endParaRPr>
            </a:p>
          </p:txBody>
        </p:sp>
        <p:sp>
          <p:nvSpPr>
            <p:cNvPr id="5" name="PA-任意多边形 642">
              <a:extLst>
                <a:ext uri="{FF2B5EF4-FFF2-40B4-BE49-F238E27FC236}">
                  <a16:creationId xmlns:a16="http://schemas.microsoft.com/office/drawing/2014/main" id="{F0B4F17B-A86F-4996-880B-B1991667A461}"/>
                </a:ext>
              </a:extLst>
            </p:cNvPr>
            <p:cNvSpPr>
              <a:spLocks/>
            </p:cNvSpPr>
            <p:nvPr>
              <p:custDataLst>
                <p:tags r:id="rId16"/>
              </p:custDataLst>
            </p:nvPr>
          </p:nvSpPr>
          <p:spPr bwMode="auto">
            <a:xfrm>
              <a:off x="2298" y="890"/>
              <a:ext cx="3084" cy="2540"/>
            </a:xfrm>
            <a:custGeom>
              <a:avLst/>
              <a:gdLst>
                <a:gd name="T0" fmla="*/ 0 w 3084"/>
                <a:gd name="T1" fmla="*/ 387 h 2540"/>
                <a:gd name="T2" fmla="*/ 919 w 3084"/>
                <a:gd name="T3" fmla="*/ 0 h 2540"/>
                <a:gd name="T4" fmla="*/ 3084 w 3084"/>
                <a:gd name="T5" fmla="*/ 2157 h 2540"/>
                <a:gd name="T6" fmla="*/ 2166 w 3084"/>
                <a:gd name="T7" fmla="*/ 2540 h 2540"/>
                <a:gd name="T8" fmla="*/ 0 w 3084"/>
                <a:gd name="T9" fmla="*/ 387 h 2540"/>
              </a:gdLst>
              <a:ahLst/>
              <a:cxnLst>
                <a:cxn ang="0">
                  <a:pos x="T0" y="T1"/>
                </a:cxn>
                <a:cxn ang="0">
                  <a:pos x="T2" y="T3"/>
                </a:cxn>
                <a:cxn ang="0">
                  <a:pos x="T4" y="T5"/>
                </a:cxn>
                <a:cxn ang="0">
                  <a:pos x="T6" y="T7"/>
                </a:cxn>
                <a:cxn ang="0">
                  <a:pos x="T8" y="T9"/>
                </a:cxn>
              </a:cxnLst>
              <a:rect l="0" t="0" r="r" b="b"/>
              <a:pathLst>
                <a:path w="3084" h="2540">
                  <a:moveTo>
                    <a:pt x="0" y="387"/>
                  </a:moveTo>
                  <a:lnTo>
                    <a:pt x="919" y="0"/>
                  </a:lnTo>
                  <a:lnTo>
                    <a:pt x="3084" y="2157"/>
                  </a:lnTo>
                  <a:lnTo>
                    <a:pt x="2166" y="2540"/>
                  </a:lnTo>
                  <a:lnTo>
                    <a:pt x="0" y="387"/>
                  </a:ln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8FAADC"/>
                </a:solidFill>
              </a:endParaRPr>
            </a:p>
          </p:txBody>
        </p:sp>
        <p:sp>
          <p:nvSpPr>
            <p:cNvPr id="6" name="PA-任意多边形 643">
              <a:extLst>
                <a:ext uri="{FF2B5EF4-FFF2-40B4-BE49-F238E27FC236}">
                  <a16:creationId xmlns:a16="http://schemas.microsoft.com/office/drawing/2014/main" id="{A351F927-C73A-4FDB-8A69-9C5FDA01F131}"/>
                </a:ext>
              </a:extLst>
            </p:cNvPr>
            <p:cNvSpPr>
              <a:spLocks/>
            </p:cNvSpPr>
            <p:nvPr>
              <p:custDataLst>
                <p:tags r:id="rId17"/>
              </p:custDataLst>
            </p:nvPr>
          </p:nvSpPr>
          <p:spPr bwMode="auto">
            <a:xfrm>
              <a:off x="4464" y="1827"/>
              <a:ext cx="918" cy="1220"/>
            </a:xfrm>
            <a:custGeom>
              <a:avLst/>
              <a:gdLst>
                <a:gd name="T0" fmla="*/ 0 w 918"/>
                <a:gd name="T1" fmla="*/ 306 h 1220"/>
                <a:gd name="T2" fmla="*/ 0 w 918"/>
                <a:gd name="T3" fmla="*/ 0 h 1220"/>
                <a:gd name="T4" fmla="*/ 918 w 918"/>
                <a:gd name="T5" fmla="*/ 1220 h 1220"/>
                <a:gd name="T6" fmla="*/ 0 w 918"/>
                <a:gd name="T7" fmla="*/ 306 h 1220"/>
              </a:gdLst>
              <a:ahLst/>
              <a:cxnLst>
                <a:cxn ang="0">
                  <a:pos x="T0" y="T1"/>
                </a:cxn>
                <a:cxn ang="0">
                  <a:pos x="T2" y="T3"/>
                </a:cxn>
                <a:cxn ang="0">
                  <a:pos x="T4" y="T5"/>
                </a:cxn>
                <a:cxn ang="0">
                  <a:pos x="T6" y="T7"/>
                </a:cxn>
              </a:cxnLst>
              <a:rect l="0" t="0" r="r" b="b"/>
              <a:pathLst>
                <a:path w="918" h="1220">
                  <a:moveTo>
                    <a:pt x="0" y="306"/>
                  </a:moveTo>
                  <a:lnTo>
                    <a:pt x="0" y="0"/>
                  </a:lnTo>
                  <a:lnTo>
                    <a:pt x="918" y="1220"/>
                  </a:lnTo>
                  <a:lnTo>
                    <a:pt x="0" y="306"/>
                  </a:lnTo>
                  <a:close/>
                </a:path>
              </a:pathLst>
            </a:custGeom>
            <a:solidFill>
              <a:srgbClr val="1918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8FAADC"/>
                </a:solidFill>
              </a:endParaRPr>
            </a:p>
          </p:txBody>
        </p:sp>
        <p:sp>
          <p:nvSpPr>
            <p:cNvPr id="7" name="PA-任意多边形 644">
              <a:extLst>
                <a:ext uri="{FF2B5EF4-FFF2-40B4-BE49-F238E27FC236}">
                  <a16:creationId xmlns:a16="http://schemas.microsoft.com/office/drawing/2014/main" id="{0FFBD7BD-4C4E-40EF-81C2-B71EBCF2B647}"/>
                </a:ext>
              </a:extLst>
            </p:cNvPr>
            <p:cNvSpPr>
              <a:spLocks/>
            </p:cNvSpPr>
            <p:nvPr>
              <p:custDataLst>
                <p:tags r:id="rId18"/>
              </p:custDataLst>
            </p:nvPr>
          </p:nvSpPr>
          <p:spPr bwMode="auto">
            <a:xfrm>
              <a:off x="2298" y="1277"/>
              <a:ext cx="919" cy="1219"/>
            </a:xfrm>
            <a:custGeom>
              <a:avLst/>
              <a:gdLst>
                <a:gd name="T0" fmla="*/ 919 w 919"/>
                <a:gd name="T1" fmla="*/ 913 h 1219"/>
                <a:gd name="T2" fmla="*/ 919 w 919"/>
                <a:gd name="T3" fmla="*/ 1219 h 1219"/>
                <a:gd name="T4" fmla="*/ 0 w 919"/>
                <a:gd name="T5" fmla="*/ 0 h 1219"/>
                <a:gd name="T6" fmla="*/ 919 w 919"/>
                <a:gd name="T7" fmla="*/ 913 h 1219"/>
              </a:gdLst>
              <a:ahLst/>
              <a:cxnLst>
                <a:cxn ang="0">
                  <a:pos x="T0" y="T1"/>
                </a:cxn>
                <a:cxn ang="0">
                  <a:pos x="T2" y="T3"/>
                </a:cxn>
                <a:cxn ang="0">
                  <a:pos x="T4" y="T5"/>
                </a:cxn>
                <a:cxn ang="0">
                  <a:pos x="T6" y="T7"/>
                </a:cxn>
              </a:cxnLst>
              <a:rect l="0" t="0" r="r" b="b"/>
              <a:pathLst>
                <a:path w="919" h="1219">
                  <a:moveTo>
                    <a:pt x="919" y="913"/>
                  </a:moveTo>
                  <a:lnTo>
                    <a:pt x="919" y="1219"/>
                  </a:lnTo>
                  <a:lnTo>
                    <a:pt x="0" y="0"/>
                  </a:lnTo>
                  <a:lnTo>
                    <a:pt x="919" y="913"/>
                  </a:lnTo>
                  <a:close/>
                </a:path>
              </a:pathLst>
            </a:custGeom>
            <a:solidFill>
              <a:srgbClr val="1918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8FAADC"/>
                </a:solidFill>
              </a:endParaRPr>
            </a:p>
          </p:txBody>
        </p:sp>
      </p:grpSp>
      <p:sp>
        <p:nvSpPr>
          <p:cNvPr id="8" name="文本框 7">
            <a:extLst>
              <a:ext uri="{FF2B5EF4-FFF2-40B4-BE49-F238E27FC236}">
                <a16:creationId xmlns:a16="http://schemas.microsoft.com/office/drawing/2014/main" id="{E7B1196B-D01D-470D-A1B5-9885A3988E47}"/>
              </a:ext>
            </a:extLst>
          </p:cNvPr>
          <p:cNvSpPr txBox="1"/>
          <p:nvPr/>
        </p:nvSpPr>
        <p:spPr>
          <a:xfrm>
            <a:off x="362170" y="517214"/>
            <a:ext cx="3262432" cy="523220"/>
          </a:xfrm>
          <a:prstGeom prst="rect">
            <a:avLst/>
          </a:prstGeom>
          <a:noFill/>
        </p:spPr>
        <p:txBody>
          <a:bodyPr wrap="none" rtlCol="0">
            <a:spAutoFit/>
          </a:bodyPr>
          <a:lstStyle/>
          <a:p>
            <a:r>
              <a:rPr lang="vi-VN" sz="2800" dirty="0" smtClean="0">
                <a:solidFill>
                  <a:schemeClr val="bg1"/>
                </a:solidFill>
              </a:rPr>
              <a:t>2.3.Hồi </a:t>
            </a:r>
            <a:r>
              <a:rPr lang="vi-VN" sz="2800" dirty="0">
                <a:solidFill>
                  <a:schemeClr val="bg1"/>
                </a:solidFill>
              </a:rPr>
              <a:t>quy </a:t>
            </a:r>
            <a:r>
              <a:rPr lang="vi-VN" sz="2800" dirty="0" smtClean="0">
                <a:solidFill>
                  <a:schemeClr val="bg1"/>
                </a:solidFill>
              </a:rPr>
              <a:t>Lasso :</a:t>
            </a:r>
            <a:endParaRPr lang="zh-CN" altLang="en-US" sz="2800" dirty="0">
              <a:solidFill>
                <a:schemeClr val="bg1"/>
              </a:solidFill>
              <a:latin typeface="Noto Sans S Chinese Medium" panose="020B0600000000000000" pitchFamily="34" charset="-122"/>
              <a:ea typeface="Noto Sans S Chinese Medium" panose="020B0600000000000000" pitchFamily="34" charset="-122"/>
            </a:endParaRPr>
          </a:p>
        </p:txBody>
      </p:sp>
      <p:grpSp>
        <p:nvGrpSpPr>
          <p:cNvPr id="27" name="PA-google-n-os-smartphone-android-n-android-icon-multiColor-283731">
            <a:extLst>
              <a:ext uri="{FF2B5EF4-FFF2-40B4-BE49-F238E27FC236}">
                <a16:creationId xmlns:a16="http://schemas.microsoft.com/office/drawing/2014/main" id="{D9933573-443E-4C17-8B37-671B22CEC2DC}"/>
              </a:ext>
            </a:extLst>
          </p:cNvPr>
          <p:cNvGrpSpPr>
            <a:grpSpLocks/>
          </p:cNvGrpSpPr>
          <p:nvPr>
            <p:custDataLst>
              <p:tags r:id="rId2"/>
            </p:custDataLst>
          </p:nvPr>
        </p:nvGrpSpPr>
        <p:grpSpPr bwMode="auto">
          <a:xfrm>
            <a:off x="6622045" y="3078267"/>
            <a:ext cx="1526970" cy="1620000"/>
            <a:chOff x="2298" y="890"/>
            <a:chExt cx="3084" cy="2540"/>
          </a:xfrm>
        </p:grpSpPr>
        <p:sp>
          <p:nvSpPr>
            <p:cNvPr id="28" name="PA-任意多边形 640">
              <a:extLst>
                <a:ext uri="{FF2B5EF4-FFF2-40B4-BE49-F238E27FC236}">
                  <a16:creationId xmlns:a16="http://schemas.microsoft.com/office/drawing/2014/main" id="{333C3386-5ED5-4A0E-819E-4B4F64AF69F5}"/>
                </a:ext>
              </a:extLst>
            </p:cNvPr>
            <p:cNvSpPr>
              <a:spLocks/>
            </p:cNvSpPr>
            <p:nvPr>
              <p:custDataLst>
                <p:tags r:id="rId9"/>
              </p:custDataLst>
            </p:nvPr>
          </p:nvSpPr>
          <p:spPr bwMode="auto">
            <a:xfrm>
              <a:off x="4464" y="890"/>
              <a:ext cx="918" cy="2540"/>
            </a:xfrm>
            <a:custGeom>
              <a:avLst/>
              <a:gdLst>
                <a:gd name="T0" fmla="*/ 0 w 918"/>
                <a:gd name="T1" fmla="*/ 387 h 2540"/>
                <a:gd name="T2" fmla="*/ 918 w 918"/>
                <a:gd name="T3" fmla="*/ 0 h 2540"/>
                <a:gd name="T4" fmla="*/ 918 w 918"/>
                <a:gd name="T5" fmla="*/ 2157 h 2540"/>
                <a:gd name="T6" fmla="*/ 0 w 918"/>
                <a:gd name="T7" fmla="*/ 2540 h 2540"/>
                <a:gd name="T8" fmla="*/ 0 w 918"/>
                <a:gd name="T9" fmla="*/ 387 h 2540"/>
              </a:gdLst>
              <a:ahLst/>
              <a:cxnLst>
                <a:cxn ang="0">
                  <a:pos x="T0" y="T1"/>
                </a:cxn>
                <a:cxn ang="0">
                  <a:pos x="T2" y="T3"/>
                </a:cxn>
                <a:cxn ang="0">
                  <a:pos x="T4" y="T5"/>
                </a:cxn>
                <a:cxn ang="0">
                  <a:pos x="T6" y="T7"/>
                </a:cxn>
                <a:cxn ang="0">
                  <a:pos x="T8" y="T9"/>
                </a:cxn>
              </a:cxnLst>
              <a:rect l="0" t="0" r="r" b="b"/>
              <a:pathLst>
                <a:path w="918" h="2540">
                  <a:moveTo>
                    <a:pt x="0" y="387"/>
                  </a:moveTo>
                  <a:lnTo>
                    <a:pt x="918" y="0"/>
                  </a:lnTo>
                  <a:lnTo>
                    <a:pt x="918" y="2157"/>
                  </a:lnTo>
                  <a:lnTo>
                    <a:pt x="0" y="2540"/>
                  </a:lnTo>
                  <a:lnTo>
                    <a:pt x="0" y="387"/>
                  </a:lnTo>
                  <a:close/>
                </a:path>
              </a:pathLst>
            </a:custGeom>
            <a:solidFill>
              <a:srgbClr val="8FAA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8FAADC"/>
                </a:solidFill>
              </a:endParaRPr>
            </a:p>
          </p:txBody>
        </p:sp>
        <p:sp>
          <p:nvSpPr>
            <p:cNvPr id="29" name="PA-任意多边形 641">
              <a:extLst>
                <a:ext uri="{FF2B5EF4-FFF2-40B4-BE49-F238E27FC236}">
                  <a16:creationId xmlns:a16="http://schemas.microsoft.com/office/drawing/2014/main" id="{C128DE88-8A8B-4A13-975C-A0A0B9ABC1F5}"/>
                </a:ext>
              </a:extLst>
            </p:cNvPr>
            <p:cNvSpPr>
              <a:spLocks/>
            </p:cNvSpPr>
            <p:nvPr>
              <p:custDataLst>
                <p:tags r:id="rId10"/>
              </p:custDataLst>
            </p:nvPr>
          </p:nvSpPr>
          <p:spPr bwMode="auto">
            <a:xfrm>
              <a:off x="2298" y="890"/>
              <a:ext cx="919" cy="2540"/>
            </a:xfrm>
            <a:custGeom>
              <a:avLst/>
              <a:gdLst>
                <a:gd name="T0" fmla="*/ 0 w 919"/>
                <a:gd name="T1" fmla="*/ 387 h 2540"/>
                <a:gd name="T2" fmla="*/ 919 w 919"/>
                <a:gd name="T3" fmla="*/ 0 h 2540"/>
                <a:gd name="T4" fmla="*/ 919 w 919"/>
                <a:gd name="T5" fmla="*/ 2157 h 2540"/>
                <a:gd name="T6" fmla="*/ 0 w 919"/>
                <a:gd name="T7" fmla="*/ 2540 h 2540"/>
                <a:gd name="T8" fmla="*/ 0 w 919"/>
                <a:gd name="T9" fmla="*/ 387 h 2540"/>
              </a:gdLst>
              <a:ahLst/>
              <a:cxnLst>
                <a:cxn ang="0">
                  <a:pos x="T0" y="T1"/>
                </a:cxn>
                <a:cxn ang="0">
                  <a:pos x="T2" y="T3"/>
                </a:cxn>
                <a:cxn ang="0">
                  <a:pos x="T4" y="T5"/>
                </a:cxn>
                <a:cxn ang="0">
                  <a:pos x="T6" y="T7"/>
                </a:cxn>
                <a:cxn ang="0">
                  <a:pos x="T8" y="T9"/>
                </a:cxn>
              </a:cxnLst>
              <a:rect l="0" t="0" r="r" b="b"/>
              <a:pathLst>
                <a:path w="919" h="2540">
                  <a:moveTo>
                    <a:pt x="0" y="387"/>
                  </a:moveTo>
                  <a:lnTo>
                    <a:pt x="919" y="0"/>
                  </a:lnTo>
                  <a:lnTo>
                    <a:pt x="919" y="2157"/>
                  </a:lnTo>
                  <a:lnTo>
                    <a:pt x="0" y="2540"/>
                  </a:lnTo>
                  <a:lnTo>
                    <a:pt x="0" y="387"/>
                  </a:lnTo>
                  <a:close/>
                </a:path>
              </a:pathLst>
            </a:custGeom>
            <a:solidFill>
              <a:srgbClr val="8FAA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8FAADC"/>
                </a:solidFill>
              </a:endParaRPr>
            </a:p>
          </p:txBody>
        </p:sp>
        <p:sp>
          <p:nvSpPr>
            <p:cNvPr id="30" name="PA-任意多边形 642">
              <a:extLst>
                <a:ext uri="{FF2B5EF4-FFF2-40B4-BE49-F238E27FC236}">
                  <a16:creationId xmlns:a16="http://schemas.microsoft.com/office/drawing/2014/main" id="{3F39E6B5-0FDB-48C1-9D77-FED16F6E799A}"/>
                </a:ext>
              </a:extLst>
            </p:cNvPr>
            <p:cNvSpPr>
              <a:spLocks/>
            </p:cNvSpPr>
            <p:nvPr>
              <p:custDataLst>
                <p:tags r:id="rId11"/>
              </p:custDataLst>
            </p:nvPr>
          </p:nvSpPr>
          <p:spPr bwMode="auto">
            <a:xfrm>
              <a:off x="2298" y="890"/>
              <a:ext cx="3084" cy="2540"/>
            </a:xfrm>
            <a:custGeom>
              <a:avLst/>
              <a:gdLst>
                <a:gd name="T0" fmla="*/ 0 w 3084"/>
                <a:gd name="T1" fmla="*/ 387 h 2540"/>
                <a:gd name="T2" fmla="*/ 919 w 3084"/>
                <a:gd name="T3" fmla="*/ 0 h 2540"/>
                <a:gd name="T4" fmla="*/ 3084 w 3084"/>
                <a:gd name="T5" fmla="*/ 2157 h 2540"/>
                <a:gd name="T6" fmla="*/ 2166 w 3084"/>
                <a:gd name="T7" fmla="*/ 2540 h 2540"/>
                <a:gd name="T8" fmla="*/ 0 w 3084"/>
                <a:gd name="T9" fmla="*/ 387 h 2540"/>
              </a:gdLst>
              <a:ahLst/>
              <a:cxnLst>
                <a:cxn ang="0">
                  <a:pos x="T0" y="T1"/>
                </a:cxn>
                <a:cxn ang="0">
                  <a:pos x="T2" y="T3"/>
                </a:cxn>
                <a:cxn ang="0">
                  <a:pos x="T4" y="T5"/>
                </a:cxn>
                <a:cxn ang="0">
                  <a:pos x="T6" y="T7"/>
                </a:cxn>
                <a:cxn ang="0">
                  <a:pos x="T8" y="T9"/>
                </a:cxn>
              </a:cxnLst>
              <a:rect l="0" t="0" r="r" b="b"/>
              <a:pathLst>
                <a:path w="3084" h="2540">
                  <a:moveTo>
                    <a:pt x="0" y="387"/>
                  </a:moveTo>
                  <a:lnTo>
                    <a:pt x="919" y="0"/>
                  </a:lnTo>
                  <a:lnTo>
                    <a:pt x="3084" y="2157"/>
                  </a:lnTo>
                  <a:lnTo>
                    <a:pt x="2166" y="2540"/>
                  </a:lnTo>
                  <a:lnTo>
                    <a:pt x="0" y="387"/>
                  </a:ln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8FAADC"/>
                </a:solidFill>
              </a:endParaRPr>
            </a:p>
          </p:txBody>
        </p:sp>
        <p:sp>
          <p:nvSpPr>
            <p:cNvPr id="31" name="PA-任意多边形 643">
              <a:extLst>
                <a:ext uri="{FF2B5EF4-FFF2-40B4-BE49-F238E27FC236}">
                  <a16:creationId xmlns:a16="http://schemas.microsoft.com/office/drawing/2014/main" id="{44A01DC1-CB48-4DA4-8E8A-4B2B8F9CB1F9}"/>
                </a:ext>
              </a:extLst>
            </p:cNvPr>
            <p:cNvSpPr>
              <a:spLocks/>
            </p:cNvSpPr>
            <p:nvPr>
              <p:custDataLst>
                <p:tags r:id="rId12"/>
              </p:custDataLst>
            </p:nvPr>
          </p:nvSpPr>
          <p:spPr bwMode="auto">
            <a:xfrm>
              <a:off x="4464" y="1827"/>
              <a:ext cx="918" cy="1220"/>
            </a:xfrm>
            <a:custGeom>
              <a:avLst/>
              <a:gdLst>
                <a:gd name="T0" fmla="*/ 0 w 918"/>
                <a:gd name="T1" fmla="*/ 306 h 1220"/>
                <a:gd name="T2" fmla="*/ 0 w 918"/>
                <a:gd name="T3" fmla="*/ 0 h 1220"/>
                <a:gd name="T4" fmla="*/ 918 w 918"/>
                <a:gd name="T5" fmla="*/ 1220 h 1220"/>
                <a:gd name="T6" fmla="*/ 0 w 918"/>
                <a:gd name="T7" fmla="*/ 306 h 1220"/>
              </a:gdLst>
              <a:ahLst/>
              <a:cxnLst>
                <a:cxn ang="0">
                  <a:pos x="T0" y="T1"/>
                </a:cxn>
                <a:cxn ang="0">
                  <a:pos x="T2" y="T3"/>
                </a:cxn>
                <a:cxn ang="0">
                  <a:pos x="T4" y="T5"/>
                </a:cxn>
                <a:cxn ang="0">
                  <a:pos x="T6" y="T7"/>
                </a:cxn>
              </a:cxnLst>
              <a:rect l="0" t="0" r="r" b="b"/>
              <a:pathLst>
                <a:path w="918" h="1220">
                  <a:moveTo>
                    <a:pt x="0" y="306"/>
                  </a:moveTo>
                  <a:lnTo>
                    <a:pt x="0" y="0"/>
                  </a:lnTo>
                  <a:lnTo>
                    <a:pt x="918" y="1220"/>
                  </a:lnTo>
                  <a:lnTo>
                    <a:pt x="0" y="306"/>
                  </a:lnTo>
                  <a:close/>
                </a:path>
              </a:pathLst>
            </a:custGeom>
            <a:solidFill>
              <a:srgbClr val="1918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8FAADC"/>
                </a:solidFill>
              </a:endParaRPr>
            </a:p>
          </p:txBody>
        </p:sp>
        <p:sp>
          <p:nvSpPr>
            <p:cNvPr id="32" name="PA-任意多边形 644">
              <a:extLst>
                <a:ext uri="{FF2B5EF4-FFF2-40B4-BE49-F238E27FC236}">
                  <a16:creationId xmlns:a16="http://schemas.microsoft.com/office/drawing/2014/main" id="{992611DB-F003-417D-A0A1-F933920CBB62}"/>
                </a:ext>
              </a:extLst>
            </p:cNvPr>
            <p:cNvSpPr>
              <a:spLocks/>
            </p:cNvSpPr>
            <p:nvPr>
              <p:custDataLst>
                <p:tags r:id="rId13"/>
              </p:custDataLst>
            </p:nvPr>
          </p:nvSpPr>
          <p:spPr bwMode="auto">
            <a:xfrm>
              <a:off x="2298" y="1277"/>
              <a:ext cx="919" cy="1219"/>
            </a:xfrm>
            <a:custGeom>
              <a:avLst/>
              <a:gdLst>
                <a:gd name="T0" fmla="*/ 919 w 919"/>
                <a:gd name="T1" fmla="*/ 913 h 1219"/>
                <a:gd name="T2" fmla="*/ 919 w 919"/>
                <a:gd name="T3" fmla="*/ 1219 h 1219"/>
                <a:gd name="T4" fmla="*/ 0 w 919"/>
                <a:gd name="T5" fmla="*/ 0 h 1219"/>
                <a:gd name="T6" fmla="*/ 919 w 919"/>
                <a:gd name="T7" fmla="*/ 913 h 1219"/>
              </a:gdLst>
              <a:ahLst/>
              <a:cxnLst>
                <a:cxn ang="0">
                  <a:pos x="T0" y="T1"/>
                </a:cxn>
                <a:cxn ang="0">
                  <a:pos x="T2" y="T3"/>
                </a:cxn>
                <a:cxn ang="0">
                  <a:pos x="T4" y="T5"/>
                </a:cxn>
                <a:cxn ang="0">
                  <a:pos x="T6" y="T7"/>
                </a:cxn>
              </a:cxnLst>
              <a:rect l="0" t="0" r="r" b="b"/>
              <a:pathLst>
                <a:path w="919" h="1219">
                  <a:moveTo>
                    <a:pt x="919" y="913"/>
                  </a:moveTo>
                  <a:lnTo>
                    <a:pt x="919" y="1219"/>
                  </a:lnTo>
                  <a:lnTo>
                    <a:pt x="0" y="0"/>
                  </a:lnTo>
                  <a:lnTo>
                    <a:pt x="919" y="913"/>
                  </a:lnTo>
                  <a:close/>
                </a:path>
              </a:pathLst>
            </a:custGeom>
            <a:solidFill>
              <a:srgbClr val="1918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8FAADC"/>
                </a:solidFill>
              </a:endParaRPr>
            </a:p>
          </p:txBody>
        </p:sp>
      </p:grpSp>
      <p:grpSp>
        <p:nvGrpSpPr>
          <p:cNvPr id="33" name="PA-google-n-os-smartphone-android-n-android-icon-multiColor-283731">
            <a:extLst>
              <a:ext uri="{FF2B5EF4-FFF2-40B4-BE49-F238E27FC236}">
                <a16:creationId xmlns:a16="http://schemas.microsoft.com/office/drawing/2014/main" id="{36DC80E0-0687-4BD0-9417-553428CC2D12}"/>
              </a:ext>
            </a:extLst>
          </p:cNvPr>
          <p:cNvGrpSpPr>
            <a:grpSpLocks/>
          </p:cNvGrpSpPr>
          <p:nvPr>
            <p:custDataLst>
              <p:tags r:id="rId3"/>
            </p:custDataLst>
          </p:nvPr>
        </p:nvGrpSpPr>
        <p:grpSpPr bwMode="auto">
          <a:xfrm>
            <a:off x="7695237" y="1864350"/>
            <a:ext cx="1526970" cy="1620000"/>
            <a:chOff x="2298" y="890"/>
            <a:chExt cx="3084" cy="2540"/>
          </a:xfrm>
        </p:grpSpPr>
        <p:sp>
          <p:nvSpPr>
            <p:cNvPr id="34" name="PA-任意多边形 640">
              <a:extLst>
                <a:ext uri="{FF2B5EF4-FFF2-40B4-BE49-F238E27FC236}">
                  <a16:creationId xmlns:a16="http://schemas.microsoft.com/office/drawing/2014/main" id="{8722FF64-67D2-4A94-A7C6-9D84C9497919}"/>
                </a:ext>
              </a:extLst>
            </p:cNvPr>
            <p:cNvSpPr>
              <a:spLocks/>
            </p:cNvSpPr>
            <p:nvPr>
              <p:custDataLst>
                <p:tags r:id="rId4"/>
              </p:custDataLst>
            </p:nvPr>
          </p:nvSpPr>
          <p:spPr bwMode="auto">
            <a:xfrm>
              <a:off x="4464" y="890"/>
              <a:ext cx="918" cy="2540"/>
            </a:xfrm>
            <a:custGeom>
              <a:avLst/>
              <a:gdLst>
                <a:gd name="T0" fmla="*/ 0 w 918"/>
                <a:gd name="T1" fmla="*/ 387 h 2540"/>
                <a:gd name="T2" fmla="*/ 918 w 918"/>
                <a:gd name="T3" fmla="*/ 0 h 2540"/>
                <a:gd name="T4" fmla="*/ 918 w 918"/>
                <a:gd name="T5" fmla="*/ 2157 h 2540"/>
                <a:gd name="T6" fmla="*/ 0 w 918"/>
                <a:gd name="T7" fmla="*/ 2540 h 2540"/>
                <a:gd name="T8" fmla="*/ 0 w 918"/>
                <a:gd name="T9" fmla="*/ 387 h 2540"/>
              </a:gdLst>
              <a:ahLst/>
              <a:cxnLst>
                <a:cxn ang="0">
                  <a:pos x="T0" y="T1"/>
                </a:cxn>
                <a:cxn ang="0">
                  <a:pos x="T2" y="T3"/>
                </a:cxn>
                <a:cxn ang="0">
                  <a:pos x="T4" y="T5"/>
                </a:cxn>
                <a:cxn ang="0">
                  <a:pos x="T6" y="T7"/>
                </a:cxn>
                <a:cxn ang="0">
                  <a:pos x="T8" y="T9"/>
                </a:cxn>
              </a:cxnLst>
              <a:rect l="0" t="0" r="r" b="b"/>
              <a:pathLst>
                <a:path w="918" h="2540">
                  <a:moveTo>
                    <a:pt x="0" y="387"/>
                  </a:moveTo>
                  <a:lnTo>
                    <a:pt x="918" y="0"/>
                  </a:lnTo>
                  <a:lnTo>
                    <a:pt x="918" y="2157"/>
                  </a:lnTo>
                  <a:lnTo>
                    <a:pt x="0" y="2540"/>
                  </a:lnTo>
                  <a:lnTo>
                    <a:pt x="0" y="387"/>
                  </a:ln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8FAADC"/>
                </a:solidFill>
              </a:endParaRPr>
            </a:p>
          </p:txBody>
        </p:sp>
        <p:sp>
          <p:nvSpPr>
            <p:cNvPr id="35" name="PA-任意多边形 641">
              <a:extLst>
                <a:ext uri="{FF2B5EF4-FFF2-40B4-BE49-F238E27FC236}">
                  <a16:creationId xmlns:a16="http://schemas.microsoft.com/office/drawing/2014/main" id="{4A70809B-8219-4C70-BC32-1C5D805527E9}"/>
                </a:ext>
              </a:extLst>
            </p:cNvPr>
            <p:cNvSpPr>
              <a:spLocks/>
            </p:cNvSpPr>
            <p:nvPr>
              <p:custDataLst>
                <p:tags r:id="rId5"/>
              </p:custDataLst>
            </p:nvPr>
          </p:nvSpPr>
          <p:spPr bwMode="auto">
            <a:xfrm>
              <a:off x="2298" y="890"/>
              <a:ext cx="919" cy="2540"/>
            </a:xfrm>
            <a:custGeom>
              <a:avLst/>
              <a:gdLst>
                <a:gd name="T0" fmla="*/ 0 w 919"/>
                <a:gd name="T1" fmla="*/ 387 h 2540"/>
                <a:gd name="T2" fmla="*/ 919 w 919"/>
                <a:gd name="T3" fmla="*/ 0 h 2540"/>
                <a:gd name="T4" fmla="*/ 919 w 919"/>
                <a:gd name="T5" fmla="*/ 2157 h 2540"/>
                <a:gd name="T6" fmla="*/ 0 w 919"/>
                <a:gd name="T7" fmla="*/ 2540 h 2540"/>
                <a:gd name="T8" fmla="*/ 0 w 919"/>
                <a:gd name="T9" fmla="*/ 387 h 2540"/>
              </a:gdLst>
              <a:ahLst/>
              <a:cxnLst>
                <a:cxn ang="0">
                  <a:pos x="T0" y="T1"/>
                </a:cxn>
                <a:cxn ang="0">
                  <a:pos x="T2" y="T3"/>
                </a:cxn>
                <a:cxn ang="0">
                  <a:pos x="T4" y="T5"/>
                </a:cxn>
                <a:cxn ang="0">
                  <a:pos x="T6" y="T7"/>
                </a:cxn>
                <a:cxn ang="0">
                  <a:pos x="T8" y="T9"/>
                </a:cxn>
              </a:cxnLst>
              <a:rect l="0" t="0" r="r" b="b"/>
              <a:pathLst>
                <a:path w="919" h="2540">
                  <a:moveTo>
                    <a:pt x="0" y="387"/>
                  </a:moveTo>
                  <a:lnTo>
                    <a:pt x="919" y="0"/>
                  </a:lnTo>
                  <a:lnTo>
                    <a:pt x="919" y="2157"/>
                  </a:lnTo>
                  <a:lnTo>
                    <a:pt x="0" y="2540"/>
                  </a:lnTo>
                  <a:lnTo>
                    <a:pt x="0" y="387"/>
                  </a:lnTo>
                  <a:close/>
                </a:path>
              </a:pathLst>
            </a:custGeom>
            <a:solidFill>
              <a:srgbClr val="8FAA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8FAADC"/>
                </a:solidFill>
              </a:endParaRPr>
            </a:p>
          </p:txBody>
        </p:sp>
        <p:sp>
          <p:nvSpPr>
            <p:cNvPr id="36" name="PA-任意多边形 642">
              <a:extLst>
                <a:ext uri="{FF2B5EF4-FFF2-40B4-BE49-F238E27FC236}">
                  <a16:creationId xmlns:a16="http://schemas.microsoft.com/office/drawing/2014/main" id="{F314B796-7250-46B7-A79C-ED29215F1740}"/>
                </a:ext>
              </a:extLst>
            </p:cNvPr>
            <p:cNvSpPr>
              <a:spLocks/>
            </p:cNvSpPr>
            <p:nvPr>
              <p:custDataLst>
                <p:tags r:id="rId6"/>
              </p:custDataLst>
            </p:nvPr>
          </p:nvSpPr>
          <p:spPr bwMode="auto">
            <a:xfrm>
              <a:off x="2298" y="890"/>
              <a:ext cx="3084" cy="2540"/>
            </a:xfrm>
            <a:custGeom>
              <a:avLst/>
              <a:gdLst>
                <a:gd name="T0" fmla="*/ 0 w 3084"/>
                <a:gd name="T1" fmla="*/ 387 h 2540"/>
                <a:gd name="T2" fmla="*/ 919 w 3084"/>
                <a:gd name="T3" fmla="*/ 0 h 2540"/>
                <a:gd name="T4" fmla="*/ 3084 w 3084"/>
                <a:gd name="T5" fmla="*/ 2157 h 2540"/>
                <a:gd name="T6" fmla="*/ 2166 w 3084"/>
                <a:gd name="T7" fmla="*/ 2540 h 2540"/>
                <a:gd name="T8" fmla="*/ 0 w 3084"/>
                <a:gd name="T9" fmla="*/ 387 h 2540"/>
              </a:gdLst>
              <a:ahLst/>
              <a:cxnLst>
                <a:cxn ang="0">
                  <a:pos x="T0" y="T1"/>
                </a:cxn>
                <a:cxn ang="0">
                  <a:pos x="T2" y="T3"/>
                </a:cxn>
                <a:cxn ang="0">
                  <a:pos x="T4" y="T5"/>
                </a:cxn>
                <a:cxn ang="0">
                  <a:pos x="T6" y="T7"/>
                </a:cxn>
                <a:cxn ang="0">
                  <a:pos x="T8" y="T9"/>
                </a:cxn>
              </a:cxnLst>
              <a:rect l="0" t="0" r="r" b="b"/>
              <a:pathLst>
                <a:path w="3084" h="2540">
                  <a:moveTo>
                    <a:pt x="0" y="387"/>
                  </a:moveTo>
                  <a:lnTo>
                    <a:pt x="919" y="0"/>
                  </a:lnTo>
                  <a:lnTo>
                    <a:pt x="3084" y="2157"/>
                  </a:lnTo>
                  <a:lnTo>
                    <a:pt x="2166" y="2540"/>
                  </a:lnTo>
                  <a:lnTo>
                    <a:pt x="0" y="387"/>
                  </a:ln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8FAADC"/>
                </a:solidFill>
              </a:endParaRPr>
            </a:p>
          </p:txBody>
        </p:sp>
        <p:sp>
          <p:nvSpPr>
            <p:cNvPr id="37" name="PA-任意多边形 643">
              <a:extLst>
                <a:ext uri="{FF2B5EF4-FFF2-40B4-BE49-F238E27FC236}">
                  <a16:creationId xmlns:a16="http://schemas.microsoft.com/office/drawing/2014/main" id="{6179FF51-2B43-48C8-A678-8E1D42FD9DBC}"/>
                </a:ext>
              </a:extLst>
            </p:cNvPr>
            <p:cNvSpPr>
              <a:spLocks/>
            </p:cNvSpPr>
            <p:nvPr>
              <p:custDataLst>
                <p:tags r:id="rId7"/>
              </p:custDataLst>
            </p:nvPr>
          </p:nvSpPr>
          <p:spPr bwMode="auto">
            <a:xfrm>
              <a:off x="4464" y="1827"/>
              <a:ext cx="918" cy="1220"/>
            </a:xfrm>
            <a:custGeom>
              <a:avLst/>
              <a:gdLst>
                <a:gd name="T0" fmla="*/ 0 w 918"/>
                <a:gd name="T1" fmla="*/ 306 h 1220"/>
                <a:gd name="T2" fmla="*/ 0 w 918"/>
                <a:gd name="T3" fmla="*/ 0 h 1220"/>
                <a:gd name="T4" fmla="*/ 918 w 918"/>
                <a:gd name="T5" fmla="*/ 1220 h 1220"/>
                <a:gd name="T6" fmla="*/ 0 w 918"/>
                <a:gd name="T7" fmla="*/ 306 h 1220"/>
              </a:gdLst>
              <a:ahLst/>
              <a:cxnLst>
                <a:cxn ang="0">
                  <a:pos x="T0" y="T1"/>
                </a:cxn>
                <a:cxn ang="0">
                  <a:pos x="T2" y="T3"/>
                </a:cxn>
                <a:cxn ang="0">
                  <a:pos x="T4" y="T5"/>
                </a:cxn>
                <a:cxn ang="0">
                  <a:pos x="T6" y="T7"/>
                </a:cxn>
              </a:cxnLst>
              <a:rect l="0" t="0" r="r" b="b"/>
              <a:pathLst>
                <a:path w="918" h="1220">
                  <a:moveTo>
                    <a:pt x="0" y="306"/>
                  </a:moveTo>
                  <a:lnTo>
                    <a:pt x="0" y="0"/>
                  </a:lnTo>
                  <a:lnTo>
                    <a:pt x="918" y="1220"/>
                  </a:lnTo>
                  <a:lnTo>
                    <a:pt x="0" y="306"/>
                  </a:lnTo>
                  <a:close/>
                </a:path>
              </a:pathLst>
            </a:custGeom>
            <a:solidFill>
              <a:srgbClr val="1918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8FAADC"/>
                </a:solidFill>
              </a:endParaRPr>
            </a:p>
          </p:txBody>
        </p:sp>
        <p:sp>
          <p:nvSpPr>
            <p:cNvPr id="38" name="PA-任意多边形 644">
              <a:extLst>
                <a:ext uri="{FF2B5EF4-FFF2-40B4-BE49-F238E27FC236}">
                  <a16:creationId xmlns:a16="http://schemas.microsoft.com/office/drawing/2014/main" id="{ADDA4427-E4B7-408B-BA6C-64B0DF0183A2}"/>
                </a:ext>
              </a:extLst>
            </p:cNvPr>
            <p:cNvSpPr>
              <a:spLocks/>
            </p:cNvSpPr>
            <p:nvPr>
              <p:custDataLst>
                <p:tags r:id="rId8"/>
              </p:custDataLst>
            </p:nvPr>
          </p:nvSpPr>
          <p:spPr bwMode="auto">
            <a:xfrm>
              <a:off x="2298" y="1277"/>
              <a:ext cx="919" cy="1219"/>
            </a:xfrm>
            <a:custGeom>
              <a:avLst/>
              <a:gdLst>
                <a:gd name="T0" fmla="*/ 919 w 919"/>
                <a:gd name="T1" fmla="*/ 913 h 1219"/>
                <a:gd name="T2" fmla="*/ 919 w 919"/>
                <a:gd name="T3" fmla="*/ 1219 h 1219"/>
                <a:gd name="T4" fmla="*/ 0 w 919"/>
                <a:gd name="T5" fmla="*/ 0 h 1219"/>
                <a:gd name="T6" fmla="*/ 919 w 919"/>
                <a:gd name="T7" fmla="*/ 913 h 1219"/>
              </a:gdLst>
              <a:ahLst/>
              <a:cxnLst>
                <a:cxn ang="0">
                  <a:pos x="T0" y="T1"/>
                </a:cxn>
                <a:cxn ang="0">
                  <a:pos x="T2" y="T3"/>
                </a:cxn>
                <a:cxn ang="0">
                  <a:pos x="T4" y="T5"/>
                </a:cxn>
                <a:cxn ang="0">
                  <a:pos x="T6" y="T7"/>
                </a:cxn>
              </a:cxnLst>
              <a:rect l="0" t="0" r="r" b="b"/>
              <a:pathLst>
                <a:path w="919" h="1219">
                  <a:moveTo>
                    <a:pt x="919" y="913"/>
                  </a:moveTo>
                  <a:lnTo>
                    <a:pt x="919" y="1219"/>
                  </a:lnTo>
                  <a:lnTo>
                    <a:pt x="0" y="0"/>
                  </a:lnTo>
                  <a:lnTo>
                    <a:pt x="919" y="913"/>
                  </a:lnTo>
                  <a:close/>
                </a:path>
              </a:pathLst>
            </a:custGeom>
            <a:solidFill>
              <a:srgbClr val="1918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8FAADC"/>
                </a:solidFill>
              </a:endParaRPr>
            </a:p>
          </p:txBody>
        </p:sp>
      </p:grpSp>
      <p:sp>
        <p:nvSpPr>
          <p:cNvPr id="46" name="文本框 45">
            <a:extLst>
              <a:ext uri="{FF2B5EF4-FFF2-40B4-BE49-F238E27FC236}">
                <a16:creationId xmlns:a16="http://schemas.microsoft.com/office/drawing/2014/main" id="{F92F9D1F-53B3-44C1-BD4B-2E4F3028B194}"/>
              </a:ext>
            </a:extLst>
          </p:cNvPr>
          <p:cNvSpPr txBox="1"/>
          <p:nvPr/>
        </p:nvSpPr>
        <p:spPr>
          <a:xfrm>
            <a:off x="393502" y="1363562"/>
            <a:ext cx="6515298" cy="4939814"/>
          </a:xfrm>
          <a:prstGeom prst="rect">
            <a:avLst/>
          </a:prstGeom>
          <a:noFill/>
        </p:spPr>
        <p:txBody>
          <a:bodyPr wrap="square" rtlCol="0">
            <a:spAutoFit/>
          </a:bodyPr>
          <a:lstStyle/>
          <a:p>
            <a:pPr>
              <a:lnSpc>
                <a:spcPct val="150000"/>
              </a:lnSpc>
            </a:pPr>
            <a:r>
              <a:rPr lang="vi-VN" sz="1400" b="1" dirty="0" smtClean="0">
                <a:solidFill>
                  <a:schemeClr val="bg1"/>
                </a:solidFill>
              </a:rPr>
              <a:t>Định </a:t>
            </a:r>
            <a:r>
              <a:rPr lang="vi-VN" sz="1400" b="1" dirty="0">
                <a:solidFill>
                  <a:schemeClr val="bg1"/>
                </a:solidFill>
              </a:rPr>
              <a:t>nghĩa</a:t>
            </a:r>
            <a:r>
              <a:rPr lang="vi-VN" sz="1400" dirty="0">
                <a:solidFill>
                  <a:schemeClr val="bg1"/>
                </a:solidFill>
              </a:rPr>
              <a:t>:</a:t>
            </a:r>
          </a:p>
          <a:p>
            <a:pPr lvl="1">
              <a:lnSpc>
                <a:spcPct val="150000"/>
              </a:lnSpc>
            </a:pPr>
            <a:r>
              <a:rPr lang="vi-VN" sz="1400" dirty="0">
                <a:solidFill>
                  <a:schemeClr val="bg1"/>
                </a:solidFill>
              </a:rPr>
              <a:t>Lasso là hồi quy tuyến tính với điều chuẩn L1, giúp lựa chọn và </a:t>
            </a:r>
            <a:r>
              <a:rPr lang="vi-VN" sz="1400" dirty="0" smtClean="0">
                <a:solidFill>
                  <a:schemeClr val="bg1"/>
                </a:solidFill>
              </a:rPr>
              <a:t>             loại </a:t>
            </a:r>
            <a:r>
              <a:rPr lang="vi-VN" sz="1400" dirty="0">
                <a:solidFill>
                  <a:schemeClr val="bg1"/>
                </a:solidFill>
              </a:rPr>
              <a:t>bỏ biến không quan trọng.</a:t>
            </a:r>
          </a:p>
          <a:p>
            <a:pPr lvl="1">
              <a:lnSpc>
                <a:spcPct val="150000"/>
              </a:lnSpc>
            </a:pPr>
            <a:r>
              <a:rPr lang="vi-VN" sz="1400" dirty="0">
                <a:solidFill>
                  <a:schemeClr val="bg1"/>
                </a:solidFill>
              </a:rPr>
              <a:t>Hàm mất mát: </a:t>
            </a:r>
          </a:p>
          <a:p>
            <a:pPr>
              <a:lnSpc>
                <a:spcPct val="150000"/>
              </a:lnSpc>
            </a:pPr>
            <a:r>
              <a:rPr lang="vi-VN" sz="1400" b="1" dirty="0">
                <a:solidFill>
                  <a:schemeClr val="bg1"/>
                </a:solidFill>
              </a:rPr>
              <a:t>Ứng dụng</a:t>
            </a:r>
            <a:r>
              <a:rPr lang="vi-VN" sz="1400" dirty="0">
                <a:solidFill>
                  <a:schemeClr val="bg1"/>
                </a:solidFill>
              </a:rPr>
              <a:t>:</a:t>
            </a:r>
          </a:p>
          <a:p>
            <a:pPr lvl="1">
              <a:lnSpc>
                <a:spcPct val="150000"/>
              </a:lnSpc>
            </a:pPr>
            <a:r>
              <a:rPr lang="vi-VN" sz="1400" dirty="0">
                <a:solidFill>
                  <a:schemeClr val="bg1"/>
                </a:solidFill>
              </a:rPr>
              <a:t>Khi muốn giảm số lượng biến trong mô hình.</a:t>
            </a:r>
          </a:p>
          <a:p>
            <a:pPr>
              <a:lnSpc>
                <a:spcPct val="150000"/>
              </a:lnSpc>
            </a:pPr>
            <a:r>
              <a:rPr lang="vi-VN" sz="1400" b="1" dirty="0">
                <a:solidFill>
                  <a:schemeClr val="bg1"/>
                </a:solidFill>
              </a:rPr>
              <a:t>Tham số </a:t>
            </a:r>
            <a:r>
              <a:rPr lang="el-GR" sz="1400" b="1" dirty="0" smtClean="0">
                <a:solidFill>
                  <a:schemeClr val="bg1"/>
                </a:solidFill>
              </a:rPr>
              <a:t>λ</a:t>
            </a:r>
            <a:r>
              <a:rPr lang="el-GR" sz="1400" dirty="0" smtClean="0">
                <a:solidFill>
                  <a:schemeClr val="bg1"/>
                </a:solidFill>
              </a:rPr>
              <a:t>:</a:t>
            </a:r>
            <a:endParaRPr lang="el-GR" sz="1400" dirty="0">
              <a:solidFill>
                <a:schemeClr val="bg1"/>
              </a:solidFill>
            </a:endParaRPr>
          </a:p>
          <a:p>
            <a:pPr lvl="1">
              <a:lnSpc>
                <a:spcPct val="150000"/>
              </a:lnSpc>
            </a:pPr>
            <a:r>
              <a:rPr lang="el-GR" sz="1400" dirty="0" smtClean="0">
                <a:solidFill>
                  <a:schemeClr val="bg1"/>
                </a:solidFill>
              </a:rPr>
              <a:t>λ</a:t>
            </a:r>
            <a:r>
              <a:rPr lang="vi-VN" sz="1400" dirty="0" smtClean="0">
                <a:solidFill>
                  <a:schemeClr val="bg1"/>
                </a:solidFill>
              </a:rPr>
              <a:t> </a:t>
            </a:r>
            <a:r>
              <a:rPr lang="vi-VN" sz="1400" dirty="0">
                <a:solidFill>
                  <a:schemeClr val="bg1"/>
                </a:solidFill>
              </a:rPr>
              <a:t>= </a:t>
            </a:r>
            <a:r>
              <a:rPr lang="vi-VN" sz="1400" dirty="0" smtClean="0">
                <a:solidFill>
                  <a:schemeClr val="bg1"/>
                </a:solidFill>
              </a:rPr>
              <a:t>0</a:t>
            </a:r>
            <a:r>
              <a:rPr lang="el-GR" sz="1400" dirty="0" smtClean="0">
                <a:solidFill>
                  <a:schemeClr val="bg1"/>
                </a:solidFill>
              </a:rPr>
              <a:t>: </a:t>
            </a:r>
            <a:r>
              <a:rPr lang="vi-VN" sz="1400" dirty="0">
                <a:solidFill>
                  <a:schemeClr val="bg1"/>
                </a:solidFill>
              </a:rPr>
              <a:t>Hồi quy tuyến tính thông thường.</a:t>
            </a:r>
          </a:p>
          <a:p>
            <a:pPr lvl="1">
              <a:lnSpc>
                <a:spcPct val="150000"/>
              </a:lnSpc>
            </a:pPr>
            <a:r>
              <a:rPr lang="el-GR" sz="1400" dirty="0" smtClean="0">
                <a:solidFill>
                  <a:schemeClr val="bg1"/>
                </a:solidFill>
              </a:rPr>
              <a:t>Λ</a:t>
            </a:r>
            <a:r>
              <a:rPr lang="vi-VN" sz="1400" dirty="0" smtClean="0">
                <a:solidFill>
                  <a:schemeClr val="bg1"/>
                </a:solidFill>
              </a:rPr>
              <a:t> &gt; 0</a:t>
            </a:r>
            <a:r>
              <a:rPr lang="el-GR" sz="1400" dirty="0" smtClean="0">
                <a:solidFill>
                  <a:schemeClr val="bg1"/>
                </a:solidFill>
              </a:rPr>
              <a:t>: </a:t>
            </a:r>
            <a:r>
              <a:rPr lang="vi-VN" sz="1400" dirty="0">
                <a:solidFill>
                  <a:schemeClr val="bg1"/>
                </a:solidFill>
              </a:rPr>
              <a:t>Một số hệ số </a:t>
            </a:r>
            <a:r>
              <a:rPr lang="vi-VN" sz="1400" dirty="0" smtClean="0">
                <a:solidFill>
                  <a:schemeClr val="bg1"/>
                </a:solidFill>
              </a:rPr>
              <a:t>w </a:t>
            </a:r>
            <a:r>
              <a:rPr lang="vi-VN" sz="1400" dirty="0">
                <a:solidFill>
                  <a:schemeClr val="bg1"/>
                </a:solidFill>
              </a:rPr>
              <a:t>sẽ được đưa về 0, loại bỏ biến.</a:t>
            </a:r>
          </a:p>
          <a:p>
            <a:pPr>
              <a:lnSpc>
                <a:spcPct val="150000"/>
              </a:lnSpc>
            </a:pPr>
            <a:r>
              <a:rPr lang="vi-VN" sz="1400" b="1" dirty="0">
                <a:solidFill>
                  <a:schemeClr val="bg1"/>
                </a:solidFill>
              </a:rPr>
              <a:t>Ưu điểm</a:t>
            </a:r>
            <a:r>
              <a:rPr lang="vi-VN" sz="1400" dirty="0">
                <a:solidFill>
                  <a:schemeClr val="bg1"/>
                </a:solidFill>
              </a:rPr>
              <a:t>:</a:t>
            </a:r>
          </a:p>
          <a:p>
            <a:pPr lvl="1">
              <a:lnSpc>
                <a:spcPct val="150000"/>
              </a:lnSpc>
            </a:pPr>
            <a:r>
              <a:rPr lang="vi-VN" sz="1400" dirty="0">
                <a:solidFill>
                  <a:schemeClr val="bg1"/>
                </a:solidFill>
              </a:rPr>
              <a:t>Đơn giản hóa mô hình bằng cách loại bỏ biến ít quan trọng.</a:t>
            </a:r>
          </a:p>
          <a:p>
            <a:pPr lvl="1">
              <a:lnSpc>
                <a:spcPct val="150000"/>
              </a:lnSpc>
            </a:pPr>
            <a:r>
              <a:rPr lang="vi-VN" sz="1400" dirty="0">
                <a:solidFill>
                  <a:schemeClr val="bg1"/>
                </a:solidFill>
              </a:rPr>
              <a:t>Tăng tính giải thích của mô hình.</a:t>
            </a:r>
          </a:p>
          <a:p>
            <a:pPr>
              <a:lnSpc>
                <a:spcPct val="150000"/>
              </a:lnSpc>
            </a:pPr>
            <a:r>
              <a:rPr lang="vi-VN" sz="1400" b="1" dirty="0">
                <a:solidFill>
                  <a:schemeClr val="bg1"/>
                </a:solidFill>
              </a:rPr>
              <a:t>Nhược điểm</a:t>
            </a:r>
            <a:r>
              <a:rPr lang="vi-VN" sz="1400" dirty="0">
                <a:solidFill>
                  <a:schemeClr val="bg1"/>
                </a:solidFill>
              </a:rPr>
              <a:t>:</a:t>
            </a:r>
          </a:p>
          <a:p>
            <a:pPr lvl="1">
              <a:lnSpc>
                <a:spcPct val="150000"/>
              </a:lnSpc>
            </a:pPr>
            <a:r>
              <a:rPr lang="vi-VN" sz="1400" dirty="0">
                <a:solidFill>
                  <a:schemeClr val="bg1"/>
                </a:solidFill>
              </a:rPr>
              <a:t>Không hiệu quả khi có nhiều biến độc lập tương quan mạnh.</a:t>
            </a:r>
          </a:p>
          <a:p>
            <a:pPr>
              <a:lnSpc>
                <a:spcPct val="150000"/>
              </a:lnSpc>
            </a:pPr>
            <a:endParaRPr lang="zh-CN" altLang="en-US" sz="1400" dirty="0">
              <a:solidFill>
                <a:schemeClr val="bg1"/>
              </a:solidFill>
              <a:latin typeface="Noto Sans S Chinese Medium" panose="020B0600000000000000" pitchFamily="34" charset="-122"/>
              <a:ea typeface="Noto Sans S Chinese Medium" panose="020B0600000000000000" pitchFamily="34" charset="-122"/>
            </a:endParaRPr>
          </a:p>
        </p:txBody>
      </p:sp>
      <p:pic>
        <p:nvPicPr>
          <p:cNvPr id="52" name="图片 51">
            <a:extLst>
              <a:ext uri="{FF2B5EF4-FFF2-40B4-BE49-F238E27FC236}">
                <a16:creationId xmlns:a16="http://schemas.microsoft.com/office/drawing/2014/main" id="{C824A9E5-F0F7-43DD-A391-D954C48BE433}"/>
              </a:ext>
            </a:extLst>
          </p:cNvPr>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10691407" y="885741"/>
            <a:ext cx="881447" cy="720000"/>
          </a:xfrm>
          <a:prstGeom prst="rect">
            <a:avLst/>
          </a:prstGeom>
        </p:spPr>
      </p:pic>
      <p:pic>
        <p:nvPicPr>
          <p:cNvPr id="53" name="图片 52">
            <a:extLst>
              <a:ext uri="{FF2B5EF4-FFF2-40B4-BE49-F238E27FC236}">
                <a16:creationId xmlns:a16="http://schemas.microsoft.com/office/drawing/2014/main" id="{6B950BF5-D980-47B2-BFED-8D656E40EDD5}"/>
              </a:ext>
            </a:extLst>
          </p:cNvPr>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40425" y="2866620"/>
            <a:ext cx="881447" cy="720000"/>
          </a:xfrm>
          <a:prstGeom prst="rect">
            <a:avLst/>
          </a:prstGeom>
        </p:spPr>
      </p:pic>
      <p:pic>
        <p:nvPicPr>
          <p:cNvPr id="11" name="Picture 10"/>
          <p:cNvPicPr>
            <a:picLocks noChangeAspect="1"/>
          </p:cNvPicPr>
          <p:nvPr/>
        </p:nvPicPr>
        <p:blipFill>
          <a:blip r:embed="rId22"/>
          <a:stretch>
            <a:fillRect/>
          </a:stretch>
        </p:blipFill>
        <p:spPr>
          <a:xfrm>
            <a:off x="2118850" y="2413026"/>
            <a:ext cx="2074459" cy="407951"/>
          </a:xfrm>
          <a:prstGeom prst="rect">
            <a:avLst/>
          </a:prstGeom>
        </p:spPr>
      </p:pic>
      <p:pic>
        <p:nvPicPr>
          <p:cNvPr id="12" name="Picture 11"/>
          <p:cNvPicPr>
            <a:picLocks noChangeAspect="1"/>
          </p:cNvPicPr>
          <p:nvPr/>
        </p:nvPicPr>
        <p:blipFill>
          <a:blip r:embed="rId23"/>
          <a:stretch>
            <a:fillRect/>
          </a:stretch>
        </p:blipFill>
        <p:spPr>
          <a:xfrm>
            <a:off x="6212641" y="1106392"/>
            <a:ext cx="5564606" cy="4019790"/>
          </a:xfrm>
          <a:prstGeom prst="rect">
            <a:avLst/>
          </a:prstGeom>
        </p:spPr>
      </p:pic>
    </p:spTree>
    <p:extLst>
      <p:ext uri="{BB962C8B-B14F-4D97-AF65-F5344CB8AC3E}">
        <p14:creationId xmlns:p14="http://schemas.microsoft.com/office/powerpoint/2010/main" val="4102266323"/>
      </p:ext>
    </p:extLst>
  </p:cSld>
  <p:clrMapOvr>
    <a:masterClrMapping/>
  </p:clrMapOvr>
  <mc:AlternateContent xmlns:mc="http://schemas.openxmlformats.org/markup-compatibility/2006" xmlns:p15="http://schemas.microsoft.com/office/powerpoint/2012/main">
    <mc:Choice Requires="p15">
      <p:transition spd="slow" advClick="0" advTm="2000">
        <p15:prstTrans prst="origami"/>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 calcmode="lin" valueType="num">
                                      <p:cBhvr>
                                        <p:cTn id="13" dur="1000" fill="hold"/>
                                        <p:tgtEl>
                                          <p:spTgt spid="46"/>
                                        </p:tgtEl>
                                        <p:attrNameLst>
                                          <p:attrName>ppt_w</p:attrName>
                                        </p:attrNameLst>
                                      </p:cBhvr>
                                      <p:tavLst>
                                        <p:tav tm="0">
                                          <p:val>
                                            <p:fltVal val="0"/>
                                          </p:val>
                                        </p:tav>
                                        <p:tav tm="100000">
                                          <p:val>
                                            <p:strVal val="#ppt_w"/>
                                          </p:val>
                                        </p:tav>
                                      </p:tavLst>
                                    </p:anim>
                                    <p:anim calcmode="lin" valueType="num">
                                      <p:cBhvr>
                                        <p:cTn id="14" dur="1000" fill="hold"/>
                                        <p:tgtEl>
                                          <p:spTgt spid="46"/>
                                        </p:tgtEl>
                                        <p:attrNameLst>
                                          <p:attrName>ppt_h</p:attrName>
                                        </p:attrNameLst>
                                      </p:cBhvr>
                                      <p:tavLst>
                                        <p:tav tm="0">
                                          <p:val>
                                            <p:fltVal val="0"/>
                                          </p:val>
                                        </p:tav>
                                        <p:tav tm="100000">
                                          <p:val>
                                            <p:strVal val="#ppt_h"/>
                                          </p:val>
                                        </p:tav>
                                      </p:tavLst>
                                    </p:anim>
                                    <p:anim calcmode="lin" valueType="num">
                                      <p:cBhvr>
                                        <p:cTn id="15" dur="1000" fill="hold"/>
                                        <p:tgtEl>
                                          <p:spTgt spid="46"/>
                                        </p:tgtEl>
                                        <p:attrNameLst>
                                          <p:attrName>style.rotation</p:attrName>
                                        </p:attrNameLst>
                                      </p:cBhvr>
                                      <p:tavLst>
                                        <p:tav tm="0">
                                          <p:val>
                                            <p:fltVal val="90"/>
                                          </p:val>
                                        </p:tav>
                                        <p:tav tm="100000">
                                          <p:val>
                                            <p:fltVal val="0"/>
                                          </p:val>
                                        </p:tav>
                                      </p:tavLst>
                                    </p:anim>
                                    <p:animEffect transition="in" filter="fade">
                                      <p:cBhvr>
                                        <p:cTn id="16"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google-n-os-smartphone-android-n-android-icon-multiColor-283731">
            <a:extLst>
              <a:ext uri="{FF2B5EF4-FFF2-40B4-BE49-F238E27FC236}">
                <a16:creationId xmlns:a16="http://schemas.microsoft.com/office/drawing/2014/main" id="{F32D2765-030D-4D35-8E2C-7F932D13BBB9}"/>
              </a:ext>
            </a:extLst>
          </p:cNvPr>
          <p:cNvGrpSpPr>
            <a:grpSpLocks/>
          </p:cNvGrpSpPr>
          <p:nvPr>
            <p:custDataLst>
              <p:tags r:id="rId1"/>
            </p:custDataLst>
          </p:nvPr>
        </p:nvGrpSpPr>
        <p:grpSpPr bwMode="auto">
          <a:xfrm>
            <a:off x="5559108" y="4300263"/>
            <a:ext cx="1526970" cy="1620000"/>
            <a:chOff x="2298" y="890"/>
            <a:chExt cx="3084" cy="2540"/>
          </a:xfrm>
        </p:grpSpPr>
        <p:sp>
          <p:nvSpPr>
            <p:cNvPr id="3" name="PA-任意多边形 640">
              <a:extLst>
                <a:ext uri="{FF2B5EF4-FFF2-40B4-BE49-F238E27FC236}">
                  <a16:creationId xmlns:a16="http://schemas.microsoft.com/office/drawing/2014/main" id="{D54762B7-C50B-49B7-90C9-58CA36B49FAD}"/>
                </a:ext>
              </a:extLst>
            </p:cNvPr>
            <p:cNvSpPr>
              <a:spLocks/>
            </p:cNvSpPr>
            <p:nvPr>
              <p:custDataLst>
                <p:tags r:id="rId14"/>
              </p:custDataLst>
            </p:nvPr>
          </p:nvSpPr>
          <p:spPr bwMode="auto">
            <a:xfrm>
              <a:off x="4464" y="890"/>
              <a:ext cx="918" cy="2540"/>
            </a:xfrm>
            <a:custGeom>
              <a:avLst/>
              <a:gdLst>
                <a:gd name="T0" fmla="*/ 0 w 918"/>
                <a:gd name="T1" fmla="*/ 387 h 2540"/>
                <a:gd name="T2" fmla="*/ 918 w 918"/>
                <a:gd name="T3" fmla="*/ 0 h 2540"/>
                <a:gd name="T4" fmla="*/ 918 w 918"/>
                <a:gd name="T5" fmla="*/ 2157 h 2540"/>
                <a:gd name="T6" fmla="*/ 0 w 918"/>
                <a:gd name="T7" fmla="*/ 2540 h 2540"/>
                <a:gd name="T8" fmla="*/ 0 w 918"/>
                <a:gd name="T9" fmla="*/ 387 h 2540"/>
              </a:gdLst>
              <a:ahLst/>
              <a:cxnLst>
                <a:cxn ang="0">
                  <a:pos x="T0" y="T1"/>
                </a:cxn>
                <a:cxn ang="0">
                  <a:pos x="T2" y="T3"/>
                </a:cxn>
                <a:cxn ang="0">
                  <a:pos x="T4" y="T5"/>
                </a:cxn>
                <a:cxn ang="0">
                  <a:pos x="T6" y="T7"/>
                </a:cxn>
                <a:cxn ang="0">
                  <a:pos x="T8" y="T9"/>
                </a:cxn>
              </a:cxnLst>
              <a:rect l="0" t="0" r="r" b="b"/>
              <a:pathLst>
                <a:path w="918" h="2540">
                  <a:moveTo>
                    <a:pt x="0" y="387"/>
                  </a:moveTo>
                  <a:lnTo>
                    <a:pt x="918" y="0"/>
                  </a:lnTo>
                  <a:lnTo>
                    <a:pt x="918" y="2157"/>
                  </a:lnTo>
                  <a:lnTo>
                    <a:pt x="0" y="2540"/>
                  </a:lnTo>
                  <a:lnTo>
                    <a:pt x="0" y="387"/>
                  </a:lnTo>
                  <a:close/>
                </a:path>
              </a:pathLst>
            </a:custGeom>
            <a:solidFill>
              <a:srgbClr val="8FAA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8FAADC"/>
                </a:solidFill>
              </a:endParaRPr>
            </a:p>
          </p:txBody>
        </p:sp>
        <p:sp>
          <p:nvSpPr>
            <p:cNvPr id="4" name="PA-任意多边形 641">
              <a:extLst>
                <a:ext uri="{FF2B5EF4-FFF2-40B4-BE49-F238E27FC236}">
                  <a16:creationId xmlns:a16="http://schemas.microsoft.com/office/drawing/2014/main" id="{C2383897-26F1-4C2D-A54A-939673C9E18F}"/>
                </a:ext>
              </a:extLst>
            </p:cNvPr>
            <p:cNvSpPr>
              <a:spLocks/>
            </p:cNvSpPr>
            <p:nvPr>
              <p:custDataLst>
                <p:tags r:id="rId15"/>
              </p:custDataLst>
            </p:nvPr>
          </p:nvSpPr>
          <p:spPr bwMode="auto">
            <a:xfrm>
              <a:off x="2298" y="890"/>
              <a:ext cx="919" cy="2540"/>
            </a:xfrm>
            <a:custGeom>
              <a:avLst/>
              <a:gdLst>
                <a:gd name="T0" fmla="*/ 0 w 919"/>
                <a:gd name="T1" fmla="*/ 387 h 2540"/>
                <a:gd name="T2" fmla="*/ 919 w 919"/>
                <a:gd name="T3" fmla="*/ 0 h 2540"/>
                <a:gd name="T4" fmla="*/ 919 w 919"/>
                <a:gd name="T5" fmla="*/ 2157 h 2540"/>
                <a:gd name="T6" fmla="*/ 0 w 919"/>
                <a:gd name="T7" fmla="*/ 2540 h 2540"/>
                <a:gd name="T8" fmla="*/ 0 w 919"/>
                <a:gd name="T9" fmla="*/ 387 h 2540"/>
              </a:gdLst>
              <a:ahLst/>
              <a:cxnLst>
                <a:cxn ang="0">
                  <a:pos x="T0" y="T1"/>
                </a:cxn>
                <a:cxn ang="0">
                  <a:pos x="T2" y="T3"/>
                </a:cxn>
                <a:cxn ang="0">
                  <a:pos x="T4" y="T5"/>
                </a:cxn>
                <a:cxn ang="0">
                  <a:pos x="T6" y="T7"/>
                </a:cxn>
                <a:cxn ang="0">
                  <a:pos x="T8" y="T9"/>
                </a:cxn>
              </a:cxnLst>
              <a:rect l="0" t="0" r="r" b="b"/>
              <a:pathLst>
                <a:path w="919" h="2540">
                  <a:moveTo>
                    <a:pt x="0" y="387"/>
                  </a:moveTo>
                  <a:lnTo>
                    <a:pt x="919" y="0"/>
                  </a:lnTo>
                  <a:lnTo>
                    <a:pt x="919" y="2157"/>
                  </a:lnTo>
                  <a:lnTo>
                    <a:pt x="0" y="2540"/>
                  </a:lnTo>
                  <a:lnTo>
                    <a:pt x="0" y="387"/>
                  </a:ln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8FAADC"/>
                </a:solidFill>
              </a:endParaRPr>
            </a:p>
          </p:txBody>
        </p:sp>
        <p:sp>
          <p:nvSpPr>
            <p:cNvPr id="5" name="PA-任意多边形 642">
              <a:extLst>
                <a:ext uri="{FF2B5EF4-FFF2-40B4-BE49-F238E27FC236}">
                  <a16:creationId xmlns:a16="http://schemas.microsoft.com/office/drawing/2014/main" id="{F0B4F17B-A86F-4996-880B-B1991667A461}"/>
                </a:ext>
              </a:extLst>
            </p:cNvPr>
            <p:cNvSpPr>
              <a:spLocks/>
            </p:cNvSpPr>
            <p:nvPr>
              <p:custDataLst>
                <p:tags r:id="rId16"/>
              </p:custDataLst>
            </p:nvPr>
          </p:nvSpPr>
          <p:spPr bwMode="auto">
            <a:xfrm>
              <a:off x="2298" y="890"/>
              <a:ext cx="3084" cy="2540"/>
            </a:xfrm>
            <a:custGeom>
              <a:avLst/>
              <a:gdLst>
                <a:gd name="T0" fmla="*/ 0 w 3084"/>
                <a:gd name="T1" fmla="*/ 387 h 2540"/>
                <a:gd name="T2" fmla="*/ 919 w 3084"/>
                <a:gd name="T3" fmla="*/ 0 h 2540"/>
                <a:gd name="T4" fmla="*/ 3084 w 3084"/>
                <a:gd name="T5" fmla="*/ 2157 h 2540"/>
                <a:gd name="T6" fmla="*/ 2166 w 3084"/>
                <a:gd name="T7" fmla="*/ 2540 h 2540"/>
                <a:gd name="T8" fmla="*/ 0 w 3084"/>
                <a:gd name="T9" fmla="*/ 387 h 2540"/>
              </a:gdLst>
              <a:ahLst/>
              <a:cxnLst>
                <a:cxn ang="0">
                  <a:pos x="T0" y="T1"/>
                </a:cxn>
                <a:cxn ang="0">
                  <a:pos x="T2" y="T3"/>
                </a:cxn>
                <a:cxn ang="0">
                  <a:pos x="T4" y="T5"/>
                </a:cxn>
                <a:cxn ang="0">
                  <a:pos x="T6" y="T7"/>
                </a:cxn>
                <a:cxn ang="0">
                  <a:pos x="T8" y="T9"/>
                </a:cxn>
              </a:cxnLst>
              <a:rect l="0" t="0" r="r" b="b"/>
              <a:pathLst>
                <a:path w="3084" h="2540">
                  <a:moveTo>
                    <a:pt x="0" y="387"/>
                  </a:moveTo>
                  <a:lnTo>
                    <a:pt x="919" y="0"/>
                  </a:lnTo>
                  <a:lnTo>
                    <a:pt x="3084" y="2157"/>
                  </a:lnTo>
                  <a:lnTo>
                    <a:pt x="2166" y="2540"/>
                  </a:lnTo>
                  <a:lnTo>
                    <a:pt x="0" y="387"/>
                  </a:ln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8FAADC"/>
                </a:solidFill>
              </a:endParaRPr>
            </a:p>
          </p:txBody>
        </p:sp>
        <p:sp>
          <p:nvSpPr>
            <p:cNvPr id="6" name="PA-任意多边形 643">
              <a:extLst>
                <a:ext uri="{FF2B5EF4-FFF2-40B4-BE49-F238E27FC236}">
                  <a16:creationId xmlns:a16="http://schemas.microsoft.com/office/drawing/2014/main" id="{A351F927-C73A-4FDB-8A69-9C5FDA01F131}"/>
                </a:ext>
              </a:extLst>
            </p:cNvPr>
            <p:cNvSpPr>
              <a:spLocks/>
            </p:cNvSpPr>
            <p:nvPr>
              <p:custDataLst>
                <p:tags r:id="rId17"/>
              </p:custDataLst>
            </p:nvPr>
          </p:nvSpPr>
          <p:spPr bwMode="auto">
            <a:xfrm>
              <a:off x="4464" y="1827"/>
              <a:ext cx="918" cy="1220"/>
            </a:xfrm>
            <a:custGeom>
              <a:avLst/>
              <a:gdLst>
                <a:gd name="T0" fmla="*/ 0 w 918"/>
                <a:gd name="T1" fmla="*/ 306 h 1220"/>
                <a:gd name="T2" fmla="*/ 0 w 918"/>
                <a:gd name="T3" fmla="*/ 0 h 1220"/>
                <a:gd name="T4" fmla="*/ 918 w 918"/>
                <a:gd name="T5" fmla="*/ 1220 h 1220"/>
                <a:gd name="T6" fmla="*/ 0 w 918"/>
                <a:gd name="T7" fmla="*/ 306 h 1220"/>
              </a:gdLst>
              <a:ahLst/>
              <a:cxnLst>
                <a:cxn ang="0">
                  <a:pos x="T0" y="T1"/>
                </a:cxn>
                <a:cxn ang="0">
                  <a:pos x="T2" y="T3"/>
                </a:cxn>
                <a:cxn ang="0">
                  <a:pos x="T4" y="T5"/>
                </a:cxn>
                <a:cxn ang="0">
                  <a:pos x="T6" y="T7"/>
                </a:cxn>
              </a:cxnLst>
              <a:rect l="0" t="0" r="r" b="b"/>
              <a:pathLst>
                <a:path w="918" h="1220">
                  <a:moveTo>
                    <a:pt x="0" y="306"/>
                  </a:moveTo>
                  <a:lnTo>
                    <a:pt x="0" y="0"/>
                  </a:lnTo>
                  <a:lnTo>
                    <a:pt x="918" y="1220"/>
                  </a:lnTo>
                  <a:lnTo>
                    <a:pt x="0" y="306"/>
                  </a:lnTo>
                  <a:close/>
                </a:path>
              </a:pathLst>
            </a:custGeom>
            <a:solidFill>
              <a:srgbClr val="1918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8FAADC"/>
                </a:solidFill>
              </a:endParaRPr>
            </a:p>
          </p:txBody>
        </p:sp>
        <p:sp>
          <p:nvSpPr>
            <p:cNvPr id="7" name="PA-任意多边形 644">
              <a:extLst>
                <a:ext uri="{FF2B5EF4-FFF2-40B4-BE49-F238E27FC236}">
                  <a16:creationId xmlns:a16="http://schemas.microsoft.com/office/drawing/2014/main" id="{0FFBD7BD-4C4E-40EF-81C2-B71EBCF2B647}"/>
                </a:ext>
              </a:extLst>
            </p:cNvPr>
            <p:cNvSpPr>
              <a:spLocks/>
            </p:cNvSpPr>
            <p:nvPr>
              <p:custDataLst>
                <p:tags r:id="rId18"/>
              </p:custDataLst>
            </p:nvPr>
          </p:nvSpPr>
          <p:spPr bwMode="auto">
            <a:xfrm>
              <a:off x="2298" y="1277"/>
              <a:ext cx="919" cy="1219"/>
            </a:xfrm>
            <a:custGeom>
              <a:avLst/>
              <a:gdLst>
                <a:gd name="T0" fmla="*/ 919 w 919"/>
                <a:gd name="T1" fmla="*/ 913 h 1219"/>
                <a:gd name="T2" fmla="*/ 919 w 919"/>
                <a:gd name="T3" fmla="*/ 1219 h 1219"/>
                <a:gd name="T4" fmla="*/ 0 w 919"/>
                <a:gd name="T5" fmla="*/ 0 h 1219"/>
                <a:gd name="T6" fmla="*/ 919 w 919"/>
                <a:gd name="T7" fmla="*/ 913 h 1219"/>
              </a:gdLst>
              <a:ahLst/>
              <a:cxnLst>
                <a:cxn ang="0">
                  <a:pos x="T0" y="T1"/>
                </a:cxn>
                <a:cxn ang="0">
                  <a:pos x="T2" y="T3"/>
                </a:cxn>
                <a:cxn ang="0">
                  <a:pos x="T4" y="T5"/>
                </a:cxn>
                <a:cxn ang="0">
                  <a:pos x="T6" y="T7"/>
                </a:cxn>
              </a:cxnLst>
              <a:rect l="0" t="0" r="r" b="b"/>
              <a:pathLst>
                <a:path w="919" h="1219">
                  <a:moveTo>
                    <a:pt x="919" y="913"/>
                  </a:moveTo>
                  <a:lnTo>
                    <a:pt x="919" y="1219"/>
                  </a:lnTo>
                  <a:lnTo>
                    <a:pt x="0" y="0"/>
                  </a:lnTo>
                  <a:lnTo>
                    <a:pt x="919" y="913"/>
                  </a:lnTo>
                  <a:close/>
                </a:path>
              </a:pathLst>
            </a:custGeom>
            <a:solidFill>
              <a:srgbClr val="1918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8FAADC"/>
                </a:solidFill>
              </a:endParaRPr>
            </a:p>
          </p:txBody>
        </p:sp>
      </p:grpSp>
      <p:sp>
        <p:nvSpPr>
          <p:cNvPr id="8" name="文本框 7">
            <a:extLst>
              <a:ext uri="{FF2B5EF4-FFF2-40B4-BE49-F238E27FC236}">
                <a16:creationId xmlns:a16="http://schemas.microsoft.com/office/drawing/2014/main" id="{E7B1196B-D01D-470D-A1B5-9885A3988E47}"/>
              </a:ext>
            </a:extLst>
          </p:cNvPr>
          <p:cNvSpPr txBox="1"/>
          <p:nvPr/>
        </p:nvSpPr>
        <p:spPr>
          <a:xfrm>
            <a:off x="362170" y="517214"/>
            <a:ext cx="3639138" cy="523220"/>
          </a:xfrm>
          <a:prstGeom prst="rect">
            <a:avLst/>
          </a:prstGeom>
          <a:noFill/>
        </p:spPr>
        <p:txBody>
          <a:bodyPr wrap="none" rtlCol="0">
            <a:spAutoFit/>
          </a:bodyPr>
          <a:lstStyle/>
          <a:p>
            <a:r>
              <a:rPr lang="vi-VN" sz="2800" b="1" dirty="0" smtClean="0">
                <a:solidFill>
                  <a:schemeClr val="bg1"/>
                </a:solidFill>
              </a:rPr>
              <a:t>Hồi </a:t>
            </a:r>
            <a:r>
              <a:rPr lang="vi-VN" sz="2800" b="1" dirty="0">
                <a:solidFill>
                  <a:schemeClr val="bg1"/>
                </a:solidFill>
              </a:rPr>
              <a:t>quy Elastic </a:t>
            </a:r>
            <a:r>
              <a:rPr lang="vi-VN" sz="2800" b="1" dirty="0" smtClean="0">
                <a:solidFill>
                  <a:schemeClr val="bg1"/>
                </a:solidFill>
              </a:rPr>
              <a:t>Net </a:t>
            </a:r>
            <a:r>
              <a:rPr lang="vi-VN" sz="2800" dirty="0" smtClean="0">
                <a:solidFill>
                  <a:schemeClr val="bg1"/>
                </a:solidFill>
              </a:rPr>
              <a:t>:</a:t>
            </a:r>
            <a:endParaRPr lang="zh-CN" altLang="en-US" sz="2800" dirty="0">
              <a:solidFill>
                <a:schemeClr val="bg1"/>
              </a:solidFill>
              <a:latin typeface="Noto Sans S Chinese Medium" panose="020B0600000000000000" pitchFamily="34" charset="-122"/>
              <a:ea typeface="Noto Sans S Chinese Medium" panose="020B0600000000000000" pitchFamily="34" charset="-122"/>
            </a:endParaRPr>
          </a:p>
        </p:txBody>
      </p:sp>
      <p:grpSp>
        <p:nvGrpSpPr>
          <p:cNvPr id="27" name="PA-google-n-os-smartphone-android-n-android-icon-multiColor-283731">
            <a:extLst>
              <a:ext uri="{FF2B5EF4-FFF2-40B4-BE49-F238E27FC236}">
                <a16:creationId xmlns:a16="http://schemas.microsoft.com/office/drawing/2014/main" id="{D9933573-443E-4C17-8B37-671B22CEC2DC}"/>
              </a:ext>
            </a:extLst>
          </p:cNvPr>
          <p:cNvGrpSpPr>
            <a:grpSpLocks/>
          </p:cNvGrpSpPr>
          <p:nvPr>
            <p:custDataLst>
              <p:tags r:id="rId2"/>
            </p:custDataLst>
          </p:nvPr>
        </p:nvGrpSpPr>
        <p:grpSpPr bwMode="auto">
          <a:xfrm>
            <a:off x="6622045" y="3078267"/>
            <a:ext cx="1526970" cy="1620000"/>
            <a:chOff x="2298" y="890"/>
            <a:chExt cx="3084" cy="2540"/>
          </a:xfrm>
        </p:grpSpPr>
        <p:sp>
          <p:nvSpPr>
            <p:cNvPr id="28" name="PA-任意多边形 640">
              <a:extLst>
                <a:ext uri="{FF2B5EF4-FFF2-40B4-BE49-F238E27FC236}">
                  <a16:creationId xmlns:a16="http://schemas.microsoft.com/office/drawing/2014/main" id="{333C3386-5ED5-4A0E-819E-4B4F64AF69F5}"/>
                </a:ext>
              </a:extLst>
            </p:cNvPr>
            <p:cNvSpPr>
              <a:spLocks/>
            </p:cNvSpPr>
            <p:nvPr>
              <p:custDataLst>
                <p:tags r:id="rId9"/>
              </p:custDataLst>
            </p:nvPr>
          </p:nvSpPr>
          <p:spPr bwMode="auto">
            <a:xfrm>
              <a:off x="4464" y="890"/>
              <a:ext cx="918" cy="2540"/>
            </a:xfrm>
            <a:custGeom>
              <a:avLst/>
              <a:gdLst>
                <a:gd name="T0" fmla="*/ 0 w 918"/>
                <a:gd name="T1" fmla="*/ 387 h 2540"/>
                <a:gd name="T2" fmla="*/ 918 w 918"/>
                <a:gd name="T3" fmla="*/ 0 h 2540"/>
                <a:gd name="T4" fmla="*/ 918 w 918"/>
                <a:gd name="T5" fmla="*/ 2157 h 2540"/>
                <a:gd name="T6" fmla="*/ 0 w 918"/>
                <a:gd name="T7" fmla="*/ 2540 h 2540"/>
                <a:gd name="T8" fmla="*/ 0 w 918"/>
                <a:gd name="T9" fmla="*/ 387 h 2540"/>
              </a:gdLst>
              <a:ahLst/>
              <a:cxnLst>
                <a:cxn ang="0">
                  <a:pos x="T0" y="T1"/>
                </a:cxn>
                <a:cxn ang="0">
                  <a:pos x="T2" y="T3"/>
                </a:cxn>
                <a:cxn ang="0">
                  <a:pos x="T4" y="T5"/>
                </a:cxn>
                <a:cxn ang="0">
                  <a:pos x="T6" y="T7"/>
                </a:cxn>
                <a:cxn ang="0">
                  <a:pos x="T8" y="T9"/>
                </a:cxn>
              </a:cxnLst>
              <a:rect l="0" t="0" r="r" b="b"/>
              <a:pathLst>
                <a:path w="918" h="2540">
                  <a:moveTo>
                    <a:pt x="0" y="387"/>
                  </a:moveTo>
                  <a:lnTo>
                    <a:pt x="918" y="0"/>
                  </a:lnTo>
                  <a:lnTo>
                    <a:pt x="918" y="2157"/>
                  </a:lnTo>
                  <a:lnTo>
                    <a:pt x="0" y="2540"/>
                  </a:lnTo>
                  <a:lnTo>
                    <a:pt x="0" y="387"/>
                  </a:lnTo>
                  <a:close/>
                </a:path>
              </a:pathLst>
            </a:custGeom>
            <a:solidFill>
              <a:srgbClr val="8FAA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8FAADC"/>
                </a:solidFill>
              </a:endParaRPr>
            </a:p>
          </p:txBody>
        </p:sp>
        <p:sp>
          <p:nvSpPr>
            <p:cNvPr id="29" name="PA-任意多边形 641">
              <a:extLst>
                <a:ext uri="{FF2B5EF4-FFF2-40B4-BE49-F238E27FC236}">
                  <a16:creationId xmlns:a16="http://schemas.microsoft.com/office/drawing/2014/main" id="{C128DE88-8A8B-4A13-975C-A0A0B9ABC1F5}"/>
                </a:ext>
              </a:extLst>
            </p:cNvPr>
            <p:cNvSpPr>
              <a:spLocks/>
            </p:cNvSpPr>
            <p:nvPr>
              <p:custDataLst>
                <p:tags r:id="rId10"/>
              </p:custDataLst>
            </p:nvPr>
          </p:nvSpPr>
          <p:spPr bwMode="auto">
            <a:xfrm>
              <a:off x="2298" y="890"/>
              <a:ext cx="919" cy="2540"/>
            </a:xfrm>
            <a:custGeom>
              <a:avLst/>
              <a:gdLst>
                <a:gd name="T0" fmla="*/ 0 w 919"/>
                <a:gd name="T1" fmla="*/ 387 h 2540"/>
                <a:gd name="T2" fmla="*/ 919 w 919"/>
                <a:gd name="T3" fmla="*/ 0 h 2540"/>
                <a:gd name="T4" fmla="*/ 919 w 919"/>
                <a:gd name="T5" fmla="*/ 2157 h 2540"/>
                <a:gd name="T6" fmla="*/ 0 w 919"/>
                <a:gd name="T7" fmla="*/ 2540 h 2540"/>
                <a:gd name="T8" fmla="*/ 0 w 919"/>
                <a:gd name="T9" fmla="*/ 387 h 2540"/>
              </a:gdLst>
              <a:ahLst/>
              <a:cxnLst>
                <a:cxn ang="0">
                  <a:pos x="T0" y="T1"/>
                </a:cxn>
                <a:cxn ang="0">
                  <a:pos x="T2" y="T3"/>
                </a:cxn>
                <a:cxn ang="0">
                  <a:pos x="T4" y="T5"/>
                </a:cxn>
                <a:cxn ang="0">
                  <a:pos x="T6" y="T7"/>
                </a:cxn>
                <a:cxn ang="0">
                  <a:pos x="T8" y="T9"/>
                </a:cxn>
              </a:cxnLst>
              <a:rect l="0" t="0" r="r" b="b"/>
              <a:pathLst>
                <a:path w="919" h="2540">
                  <a:moveTo>
                    <a:pt x="0" y="387"/>
                  </a:moveTo>
                  <a:lnTo>
                    <a:pt x="919" y="0"/>
                  </a:lnTo>
                  <a:lnTo>
                    <a:pt x="919" y="2157"/>
                  </a:lnTo>
                  <a:lnTo>
                    <a:pt x="0" y="2540"/>
                  </a:lnTo>
                  <a:lnTo>
                    <a:pt x="0" y="387"/>
                  </a:lnTo>
                  <a:close/>
                </a:path>
              </a:pathLst>
            </a:custGeom>
            <a:solidFill>
              <a:srgbClr val="8FAA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8FAADC"/>
                </a:solidFill>
              </a:endParaRPr>
            </a:p>
          </p:txBody>
        </p:sp>
        <p:sp>
          <p:nvSpPr>
            <p:cNvPr id="30" name="PA-任意多边形 642">
              <a:extLst>
                <a:ext uri="{FF2B5EF4-FFF2-40B4-BE49-F238E27FC236}">
                  <a16:creationId xmlns:a16="http://schemas.microsoft.com/office/drawing/2014/main" id="{3F39E6B5-0FDB-48C1-9D77-FED16F6E799A}"/>
                </a:ext>
              </a:extLst>
            </p:cNvPr>
            <p:cNvSpPr>
              <a:spLocks/>
            </p:cNvSpPr>
            <p:nvPr>
              <p:custDataLst>
                <p:tags r:id="rId11"/>
              </p:custDataLst>
            </p:nvPr>
          </p:nvSpPr>
          <p:spPr bwMode="auto">
            <a:xfrm>
              <a:off x="2298" y="890"/>
              <a:ext cx="3084" cy="2540"/>
            </a:xfrm>
            <a:custGeom>
              <a:avLst/>
              <a:gdLst>
                <a:gd name="T0" fmla="*/ 0 w 3084"/>
                <a:gd name="T1" fmla="*/ 387 h 2540"/>
                <a:gd name="T2" fmla="*/ 919 w 3084"/>
                <a:gd name="T3" fmla="*/ 0 h 2540"/>
                <a:gd name="T4" fmla="*/ 3084 w 3084"/>
                <a:gd name="T5" fmla="*/ 2157 h 2540"/>
                <a:gd name="T6" fmla="*/ 2166 w 3084"/>
                <a:gd name="T7" fmla="*/ 2540 h 2540"/>
                <a:gd name="T8" fmla="*/ 0 w 3084"/>
                <a:gd name="T9" fmla="*/ 387 h 2540"/>
              </a:gdLst>
              <a:ahLst/>
              <a:cxnLst>
                <a:cxn ang="0">
                  <a:pos x="T0" y="T1"/>
                </a:cxn>
                <a:cxn ang="0">
                  <a:pos x="T2" y="T3"/>
                </a:cxn>
                <a:cxn ang="0">
                  <a:pos x="T4" y="T5"/>
                </a:cxn>
                <a:cxn ang="0">
                  <a:pos x="T6" y="T7"/>
                </a:cxn>
                <a:cxn ang="0">
                  <a:pos x="T8" y="T9"/>
                </a:cxn>
              </a:cxnLst>
              <a:rect l="0" t="0" r="r" b="b"/>
              <a:pathLst>
                <a:path w="3084" h="2540">
                  <a:moveTo>
                    <a:pt x="0" y="387"/>
                  </a:moveTo>
                  <a:lnTo>
                    <a:pt x="919" y="0"/>
                  </a:lnTo>
                  <a:lnTo>
                    <a:pt x="3084" y="2157"/>
                  </a:lnTo>
                  <a:lnTo>
                    <a:pt x="2166" y="2540"/>
                  </a:lnTo>
                  <a:lnTo>
                    <a:pt x="0" y="387"/>
                  </a:ln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8FAADC"/>
                </a:solidFill>
              </a:endParaRPr>
            </a:p>
          </p:txBody>
        </p:sp>
        <p:sp>
          <p:nvSpPr>
            <p:cNvPr id="31" name="PA-任意多边形 643">
              <a:extLst>
                <a:ext uri="{FF2B5EF4-FFF2-40B4-BE49-F238E27FC236}">
                  <a16:creationId xmlns:a16="http://schemas.microsoft.com/office/drawing/2014/main" id="{44A01DC1-CB48-4DA4-8E8A-4B2B8F9CB1F9}"/>
                </a:ext>
              </a:extLst>
            </p:cNvPr>
            <p:cNvSpPr>
              <a:spLocks/>
            </p:cNvSpPr>
            <p:nvPr>
              <p:custDataLst>
                <p:tags r:id="rId12"/>
              </p:custDataLst>
            </p:nvPr>
          </p:nvSpPr>
          <p:spPr bwMode="auto">
            <a:xfrm>
              <a:off x="4464" y="1827"/>
              <a:ext cx="918" cy="1220"/>
            </a:xfrm>
            <a:custGeom>
              <a:avLst/>
              <a:gdLst>
                <a:gd name="T0" fmla="*/ 0 w 918"/>
                <a:gd name="T1" fmla="*/ 306 h 1220"/>
                <a:gd name="T2" fmla="*/ 0 w 918"/>
                <a:gd name="T3" fmla="*/ 0 h 1220"/>
                <a:gd name="T4" fmla="*/ 918 w 918"/>
                <a:gd name="T5" fmla="*/ 1220 h 1220"/>
                <a:gd name="T6" fmla="*/ 0 w 918"/>
                <a:gd name="T7" fmla="*/ 306 h 1220"/>
              </a:gdLst>
              <a:ahLst/>
              <a:cxnLst>
                <a:cxn ang="0">
                  <a:pos x="T0" y="T1"/>
                </a:cxn>
                <a:cxn ang="0">
                  <a:pos x="T2" y="T3"/>
                </a:cxn>
                <a:cxn ang="0">
                  <a:pos x="T4" y="T5"/>
                </a:cxn>
                <a:cxn ang="0">
                  <a:pos x="T6" y="T7"/>
                </a:cxn>
              </a:cxnLst>
              <a:rect l="0" t="0" r="r" b="b"/>
              <a:pathLst>
                <a:path w="918" h="1220">
                  <a:moveTo>
                    <a:pt x="0" y="306"/>
                  </a:moveTo>
                  <a:lnTo>
                    <a:pt x="0" y="0"/>
                  </a:lnTo>
                  <a:lnTo>
                    <a:pt x="918" y="1220"/>
                  </a:lnTo>
                  <a:lnTo>
                    <a:pt x="0" y="306"/>
                  </a:lnTo>
                  <a:close/>
                </a:path>
              </a:pathLst>
            </a:custGeom>
            <a:solidFill>
              <a:srgbClr val="1918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8FAADC"/>
                </a:solidFill>
              </a:endParaRPr>
            </a:p>
          </p:txBody>
        </p:sp>
        <p:sp>
          <p:nvSpPr>
            <p:cNvPr id="32" name="PA-任意多边形 644">
              <a:extLst>
                <a:ext uri="{FF2B5EF4-FFF2-40B4-BE49-F238E27FC236}">
                  <a16:creationId xmlns:a16="http://schemas.microsoft.com/office/drawing/2014/main" id="{992611DB-F003-417D-A0A1-F933920CBB62}"/>
                </a:ext>
              </a:extLst>
            </p:cNvPr>
            <p:cNvSpPr>
              <a:spLocks/>
            </p:cNvSpPr>
            <p:nvPr>
              <p:custDataLst>
                <p:tags r:id="rId13"/>
              </p:custDataLst>
            </p:nvPr>
          </p:nvSpPr>
          <p:spPr bwMode="auto">
            <a:xfrm>
              <a:off x="2298" y="1277"/>
              <a:ext cx="919" cy="1219"/>
            </a:xfrm>
            <a:custGeom>
              <a:avLst/>
              <a:gdLst>
                <a:gd name="T0" fmla="*/ 919 w 919"/>
                <a:gd name="T1" fmla="*/ 913 h 1219"/>
                <a:gd name="T2" fmla="*/ 919 w 919"/>
                <a:gd name="T3" fmla="*/ 1219 h 1219"/>
                <a:gd name="T4" fmla="*/ 0 w 919"/>
                <a:gd name="T5" fmla="*/ 0 h 1219"/>
                <a:gd name="T6" fmla="*/ 919 w 919"/>
                <a:gd name="T7" fmla="*/ 913 h 1219"/>
              </a:gdLst>
              <a:ahLst/>
              <a:cxnLst>
                <a:cxn ang="0">
                  <a:pos x="T0" y="T1"/>
                </a:cxn>
                <a:cxn ang="0">
                  <a:pos x="T2" y="T3"/>
                </a:cxn>
                <a:cxn ang="0">
                  <a:pos x="T4" y="T5"/>
                </a:cxn>
                <a:cxn ang="0">
                  <a:pos x="T6" y="T7"/>
                </a:cxn>
              </a:cxnLst>
              <a:rect l="0" t="0" r="r" b="b"/>
              <a:pathLst>
                <a:path w="919" h="1219">
                  <a:moveTo>
                    <a:pt x="919" y="913"/>
                  </a:moveTo>
                  <a:lnTo>
                    <a:pt x="919" y="1219"/>
                  </a:lnTo>
                  <a:lnTo>
                    <a:pt x="0" y="0"/>
                  </a:lnTo>
                  <a:lnTo>
                    <a:pt x="919" y="913"/>
                  </a:lnTo>
                  <a:close/>
                </a:path>
              </a:pathLst>
            </a:custGeom>
            <a:solidFill>
              <a:srgbClr val="1918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8FAADC"/>
                </a:solidFill>
              </a:endParaRPr>
            </a:p>
          </p:txBody>
        </p:sp>
      </p:grpSp>
      <p:grpSp>
        <p:nvGrpSpPr>
          <p:cNvPr id="33" name="PA-google-n-os-smartphone-android-n-android-icon-multiColor-283731">
            <a:extLst>
              <a:ext uri="{FF2B5EF4-FFF2-40B4-BE49-F238E27FC236}">
                <a16:creationId xmlns:a16="http://schemas.microsoft.com/office/drawing/2014/main" id="{36DC80E0-0687-4BD0-9417-553428CC2D12}"/>
              </a:ext>
            </a:extLst>
          </p:cNvPr>
          <p:cNvGrpSpPr>
            <a:grpSpLocks/>
          </p:cNvGrpSpPr>
          <p:nvPr>
            <p:custDataLst>
              <p:tags r:id="rId3"/>
            </p:custDataLst>
          </p:nvPr>
        </p:nvGrpSpPr>
        <p:grpSpPr bwMode="auto">
          <a:xfrm>
            <a:off x="7695237" y="1864350"/>
            <a:ext cx="1526970" cy="1620000"/>
            <a:chOff x="2298" y="890"/>
            <a:chExt cx="3084" cy="2540"/>
          </a:xfrm>
        </p:grpSpPr>
        <p:sp>
          <p:nvSpPr>
            <p:cNvPr id="34" name="PA-任意多边形 640">
              <a:extLst>
                <a:ext uri="{FF2B5EF4-FFF2-40B4-BE49-F238E27FC236}">
                  <a16:creationId xmlns:a16="http://schemas.microsoft.com/office/drawing/2014/main" id="{8722FF64-67D2-4A94-A7C6-9D84C9497919}"/>
                </a:ext>
              </a:extLst>
            </p:cNvPr>
            <p:cNvSpPr>
              <a:spLocks/>
            </p:cNvSpPr>
            <p:nvPr>
              <p:custDataLst>
                <p:tags r:id="rId4"/>
              </p:custDataLst>
            </p:nvPr>
          </p:nvSpPr>
          <p:spPr bwMode="auto">
            <a:xfrm>
              <a:off x="4464" y="890"/>
              <a:ext cx="918" cy="2540"/>
            </a:xfrm>
            <a:custGeom>
              <a:avLst/>
              <a:gdLst>
                <a:gd name="T0" fmla="*/ 0 w 918"/>
                <a:gd name="T1" fmla="*/ 387 h 2540"/>
                <a:gd name="T2" fmla="*/ 918 w 918"/>
                <a:gd name="T3" fmla="*/ 0 h 2540"/>
                <a:gd name="T4" fmla="*/ 918 w 918"/>
                <a:gd name="T5" fmla="*/ 2157 h 2540"/>
                <a:gd name="T6" fmla="*/ 0 w 918"/>
                <a:gd name="T7" fmla="*/ 2540 h 2540"/>
                <a:gd name="T8" fmla="*/ 0 w 918"/>
                <a:gd name="T9" fmla="*/ 387 h 2540"/>
              </a:gdLst>
              <a:ahLst/>
              <a:cxnLst>
                <a:cxn ang="0">
                  <a:pos x="T0" y="T1"/>
                </a:cxn>
                <a:cxn ang="0">
                  <a:pos x="T2" y="T3"/>
                </a:cxn>
                <a:cxn ang="0">
                  <a:pos x="T4" y="T5"/>
                </a:cxn>
                <a:cxn ang="0">
                  <a:pos x="T6" y="T7"/>
                </a:cxn>
                <a:cxn ang="0">
                  <a:pos x="T8" y="T9"/>
                </a:cxn>
              </a:cxnLst>
              <a:rect l="0" t="0" r="r" b="b"/>
              <a:pathLst>
                <a:path w="918" h="2540">
                  <a:moveTo>
                    <a:pt x="0" y="387"/>
                  </a:moveTo>
                  <a:lnTo>
                    <a:pt x="918" y="0"/>
                  </a:lnTo>
                  <a:lnTo>
                    <a:pt x="918" y="2157"/>
                  </a:lnTo>
                  <a:lnTo>
                    <a:pt x="0" y="2540"/>
                  </a:lnTo>
                  <a:lnTo>
                    <a:pt x="0" y="387"/>
                  </a:ln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8FAADC"/>
                </a:solidFill>
              </a:endParaRPr>
            </a:p>
          </p:txBody>
        </p:sp>
        <p:sp>
          <p:nvSpPr>
            <p:cNvPr id="35" name="PA-任意多边形 641">
              <a:extLst>
                <a:ext uri="{FF2B5EF4-FFF2-40B4-BE49-F238E27FC236}">
                  <a16:creationId xmlns:a16="http://schemas.microsoft.com/office/drawing/2014/main" id="{4A70809B-8219-4C70-BC32-1C5D805527E9}"/>
                </a:ext>
              </a:extLst>
            </p:cNvPr>
            <p:cNvSpPr>
              <a:spLocks/>
            </p:cNvSpPr>
            <p:nvPr>
              <p:custDataLst>
                <p:tags r:id="rId5"/>
              </p:custDataLst>
            </p:nvPr>
          </p:nvSpPr>
          <p:spPr bwMode="auto">
            <a:xfrm>
              <a:off x="2298" y="890"/>
              <a:ext cx="919" cy="2540"/>
            </a:xfrm>
            <a:custGeom>
              <a:avLst/>
              <a:gdLst>
                <a:gd name="T0" fmla="*/ 0 w 919"/>
                <a:gd name="T1" fmla="*/ 387 h 2540"/>
                <a:gd name="T2" fmla="*/ 919 w 919"/>
                <a:gd name="T3" fmla="*/ 0 h 2540"/>
                <a:gd name="T4" fmla="*/ 919 w 919"/>
                <a:gd name="T5" fmla="*/ 2157 h 2540"/>
                <a:gd name="T6" fmla="*/ 0 w 919"/>
                <a:gd name="T7" fmla="*/ 2540 h 2540"/>
                <a:gd name="T8" fmla="*/ 0 w 919"/>
                <a:gd name="T9" fmla="*/ 387 h 2540"/>
              </a:gdLst>
              <a:ahLst/>
              <a:cxnLst>
                <a:cxn ang="0">
                  <a:pos x="T0" y="T1"/>
                </a:cxn>
                <a:cxn ang="0">
                  <a:pos x="T2" y="T3"/>
                </a:cxn>
                <a:cxn ang="0">
                  <a:pos x="T4" y="T5"/>
                </a:cxn>
                <a:cxn ang="0">
                  <a:pos x="T6" y="T7"/>
                </a:cxn>
                <a:cxn ang="0">
                  <a:pos x="T8" y="T9"/>
                </a:cxn>
              </a:cxnLst>
              <a:rect l="0" t="0" r="r" b="b"/>
              <a:pathLst>
                <a:path w="919" h="2540">
                  <a:moveTo>
                    <a:pt x="0" y="387"/>
                  </a:moveTo>
                  <a:lnTo>
                    <a:pt x="919" y="0"/>
                  </a:lnTo>
                  <a:lnTo>
                    <a:pt x="919" y="2157"/>
                  </a:lnTo>
                  <a:lnTo>
                    <a:pt x="0" y="2540"/>
                  </a:lnTo>
                  <a:lnTo>
                    <a:pt x="0" y="387"/>
                  </a:lnTo>
                  <a:close/>
                </a:path>
              </a:pathLst>
            </a:custGeom>
            <a:solidFill>
              <a:srgbClr val="8FAA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8FAADC"/>
                </a:solidFill>
              </a:endParaRPr>
            </a:p>
          </p:txBody>
        </p:sp>
        <p:sp>
          <p:nvSpPr>
            <p:cNvPr id="36" name="PA-任意多边形 642">
              <a:extLst>
                <a:ext uri="{FF2B5EF4-FFF2-40B4-BE49-F238E27FC236}">
                  <a16:creationId xmlns:a16="http://schemas.microsoft.com/office/drawing/2014/main" id="{F314B796-7250-46B7-A79C-ED29215F1740}"/>
                </a:ext>
              </a:extLst>
            </p:cNvPr>
            <p:cNvSpPr>
              <a:spLocks/>
            </p:cNvSpPr>
            <p:nvPr>
              <p:custDataLst>
                <p:tags r:id="rId6"/>
              </p:custDataLst>
            </p:nvPr>
          </p:nvSpPr>
          <p:spPr bwMode="auto">
            <a:xfrm>
              <a:off x="2298" y="890"/>
              <a:ext cx="3084" cy="2540"/>
            </a:xfrm>
            <a:custGeom>
              <a:avLst/>
              <a:gdLst>
                <a:gd name="T0" fmla="*/ 0 w 3084"/>
                <a:gd name="T1" fmla="*/ 387 h 2540"/>
                <a:gd name="T2" fmla="*/ 919 w 3084"/>
                <a:gd name="T3" fmla="*/ 0 h 2540"/>
                <a:gd name="T4" fmla="*/ 3084 w 3084"/>
                <a:gd name="T5" fmla="*/ 2157 h 2540"/>
                <a:gd name="T6" fmla="*/ 2166 w 3084"/>
                <a:gd name="T7" fmla="*/ 2540 h 2540"/>
                <a:gd name="T8" fmla="*/ 0 w 3084"/>
                <a:gd name="T9" fmla="*/ 387 h 2540"/>
              </a:gdLst>
              <a:ahLst/>
              <a:cxnLst>
                <a:cxn ang="0">
                  <a:pos x="T0" y="T1"/>
                </a:cxn>
                <a:cxn ang="0">
                  <a:pos x="T2" y="T3"/>
                </a:cxn>
                <a:cxn ang="0">
                  <a:pos x="T4" y="T5"/>
                </a:cxn>
                <a:cxn ang="0">
                  <a:pos x="T6" y="T7"/>
                </a:cxn>
                <a:cxn ang="0">
                  <a:pos x="T8" y="T9"/>
                </a:cxn>
              </a:cxnLst>
              <a:rect l="0" t="0" r="r" b="b"/>
              <a:pathLst>
                <a:path w="3084" h="2540">
                  <a:moveTo>
                    <a:pt x="0" y="387"/>
                  </a:moveTo>
                  <a:lnTo>
                    <a:pt x="919" y="0"/>
                  </a:lnTo>
                  <a:lnTo>
                    <a:pt x="3084" y="2157"/>
                  </a:lnTo>
                  <a:lnTo>
                    <a:pt x="2166" y="2540"/>
                  </a:lnTo>
                  <a:lnTo>
                    <a:pt x="0" y="387"/>
                  </a:ln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8FAADC"/>
                </a:solidFill>
              </a:endParaRPr>
            </a:p>
          </p:txBody>
        </p:sp>
        <p:sp>
          <p:nvSpPr>
            <p:cNvPr id="37" name="PA-任意多边形 643">
              <a:extLst>
                <a:ext uri="{FF2B5EF4-FFF2-40B4-BE49-F238E27FC236}">
                  <a16:creationId xmlns:a16="http://schemas.microsoft.com/office/drawing/2014/main" id="{6179FF51-2B43-48C8-A678-8E1D42FD9DBC}"/>
                </a:ext>
              </a:extLst>
            </p:cNvPr>
            <p:cNvSpPr>
              <a:spLocks/>
            </p:cNvSpPr>
            <p:nvPr>
              <p:custDataLst>
                <p:tags r:id="rId7"/>
              </p:custDataLst>
            </p:nvPr>
          </p:nvSpPr>
          <p:spPr bwMode="auto">
            <a:xfrm>
              <a:off x="4464" y="1827"/>
              <a:ext cx="918" cy="1220"/>
            </a:xfrm>
            <a:custGeom>
              <a:avLst/>
              <a:gdLst>
                <a:gd name="T0" fmla="*/ 0 w 918"/>
                <a:gd name="T1" fmla="*/ 306 h 1220"/>
                <a:gd name="T2" fmla="*/ 0 w 918"/>
                <a:gd name="T3" fmla="*/ 0 h 1220"/>
                <a:gd name="T4" fmla="*/ 918 w 918"/>
                <a:gd name="T5" fmla="*/ 1220 h 1220"/>
                <a:gd name="T6" fmla="*/ 0 w 918"/>
                <a:gd name="T7" fmla="*/ 306 h 1220"/>
              </a:gdLst>
              <a:ahLst/>
              <a:cxnLst>
                <a:cxn ang="0">
                  <a:pos x="T0" y="T1"/>
                </a:cxn>
                <a:cxn ang="0">
                  <a:pos x="T2" y="T3"/>
                </a:cxn>
                <a:cxn ang="0">
                  <a:pos x="T4" y="T5"/>
                </a:cxn>
                <a:cxn ang="0">
                  <a:pos x="T6" y="T7"/>
                </a:cxn>
              </a:cxnLst>
              <a:rect l="0" t="0" r="r" b="b"/>
              <a:pathLst>
                <a:path w="918" h="1220">
                  <a:moveTo>
                    <a:pt x="0" y="306"/>
                  </a:moveTo>
                  <a:lnTo>
                    <a:pt x="0" y="0"/>
                  </a:lnTo>
                  <a:lnTo>
                    <a:pt x="918" y="1220"/>
                  </a:lnTo>
                  <a:lnTo>
                    <a:pt x="0" y="306"/>
                  </a:lnTo>
                  <a:close/>
                </a:path>
              </a:pathLst>
            </a:custGeom>
            <a:solidFill>
              <a:srgbClr val="1918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8FAADC"/>
                </a:solidFill>
              </a:endParaRPr>
            </a:p>
          </p:txBody>
        </p:sp>
        <p:sp>
          <p:nvSpPr>
            <p:cNvPr id="38" name="PA-任意多边形 644">
              <a:extLst>
                <a:ext uri="{FF2B5EF4-FFF2-40B4-BE49-F238E27FC236}">
                  <a16:creationId xmlns:a16="http://schemas.microsoft.com/office/drawing/2014/main" id="{ADDA4427-E4B7-408B-BA6C-64B0DF0183A2}"/>
                </a:ext>
              </a:extLst>
            </p:cNvPr>
            <p:cNvSpPr>
              <a:spLocks/>
            </p:cNvSpPr>
            <p:nvPr>
              <p:custDataLst>
                <p:tags r:id="rId8"/>
              </p:custDataLst>
            </p:nvPr>
          </p:nvSpPr>
          <p:spPr bwMode="auto">
            <a:xfrm>
              <a:off x="2298" y="1277"/>
              <a:ext cx="919" cy="1219"/>
            </a:xfrm>
            <a:custGeom>
              <a:avLst/>
              <a:gdLst>
                <a:gd name="T0" fmla="*/ 919 w 919"/>
                <a:gd name="T1" fmla="*/ 913 h 1219"/>
                <a:gd name="T2" fmla="*/ 919 w 919"/>
                <a:gd name="T3" fmla="*/ 1219 h 1219"/>
                <a:gd name="T4" fmla="*/ 0 w 919"/>
                <a:gd name="T5" fmla="*/ 0 h 1219"/>
                <a:gd name="T6" fmla="*/ 919 w 919"/>
                <a:gd name="T7" fmla="*/ 913 h 1219"/>
              </a:gdLst>
              <a:ahLst/>
              <a:cxnLst>
                <a:cxn ang="0">
                  <a:pos x="T0" y="T1"/>
                </a:cxn>
                <a:cxn ang="0">
                  <a:pos x="T2" y="T3"/>
                </a:cxn>
                <a:cxn ang="0">
                  <a:pos x="T4" y="T5"/>
                </a:cxn>
                <a:cxn ang="0">
                  <a:pos x="T6" y="T7"/>
                </a:cxn>
              </a:cxnLst>
              <a:rect l="0" t="0" r="r" b="b"/>
              <a:pathLst>
                <a:path w="919" h="1219">
                  <a:moveTo>
                    <a:pt x="919" y="913"/>
                  </a:moveTo>
                  <a:lnTo>
                    <a:pt x="919" y="1219"/>
                  </a:lnTo>
                  <a:lnTo>
                    <a:pt x="0" y="0"/>
                  </a:lnTo>
                  <a:lnTo>
                    <a:pt x="919" y="913"/>
                  </a:lnTo>
                  <a:close/>
                </a:path>
              </a:pathLst>
            </a:custGeom>
            <a:solidFill>
              <a:srgbClr val="1918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8FAADC"/>
                </a:solidFill>
              </a:endParaRPr>
            </a:p>
          </p:txBody>
        </p:sp>
      </p:grpSp>
      <p:sp>
        <p:nvSpPr>
          <p:cNvPr id="46" name="文本框 45">
            <a:extLst>
              <a:ext uri="{FF2B5EF4-FFF2-40B4-BE49-F238E27FC236}">
                <a16:creationId xmlns:a16="http://schemas.microsoft.com/office/drawing/2014/main" id="{F92F9D1F-53B3-44C1-BD4B-2E4F3028B194}"/>
              </a:ext>
            </a:extLst>
          </p:cNvPr>
          <p:cNvSpPr txBox="1"/>
          <p:nvPr/>
        </p:nvSpPr>
        <p:spPr>
          <a:xfrm>
            <a:off x="1086230" y="1337608"/>
            <a:ext cx="6676064" cy="4293483"/>
          </a:xfrm>
          <a:prstGeom prst="rect">
            <a:avLst/>
          </a:prstGeom>
          <a:noFill/>
        </p:spPr>
        <p:txBody>
          <a:bodyPr wrap="square" rtlCol="0">
            <a:spAutoFit/>
          </a:bodyPr>
          <a:lstStyle/>
          <a:p>
            <a:pPr>
              <a:lnSpc>
                <a:spcPct val="150000"/>
              </a:lnSpc>
            </a:pPr>
            <a:r>
              <a:rPr lang="vi-VN" sz="1400" b="1" dirty="0" smtClean="0">
                <a:solidFill>
                  <a:schemeClr val="bg1"/>
                </a:solidFill>
              </a:rPr>
              <a:t>Định </a:t>
            </a:r>
            <a:r>
              <a:rPr lang="vi-VN" sz="1400" b="1" dirty="0">
                <a:solidFill>
                  <a:schemeClr val="bg1"/>
                </a:solidFill>
              </a:rPr>
              <a:t>nghĩa</a:t>
            </a:r>
            <a:r>
              <a:rPr lang="vi-VN" sz="1400" dirty="0">
                <a:solidFill>
                  <a:schemeClr val="bg1"/>
                </a:solidFill>
              </a:rPr>
              <a:t>:</a:t>
            </a:r>
          </a:p>
          <a:p>
            <a:pPr lvl="1">
              <a:lnSpc>
                <a:spcPct val="150000"/>
              </a:lnSpc>
            </a:pPr>
            <a:r>
              <a:rPr lang="vi-VN" sz="1400" dirty="0">
                <a:solidFill>
                  <a:schemeClr val="bg1"/>
                </a:solidFill>
              </a:rPr>
              <a:t>Elastic Net kết hợp cả Lasso (L1) và Ridge (L2) để tối ưu hóa mô hình.</a:t>
            </a:r>
          </a:p>
          <a:p>
            <a:pPr lvl="1">
              <a:lnSpc>
                <a:spcPct val="150000"/>
              </a:lnSpc>
            </a:pPr>
            <a:r>
              <a:rPr lang="vi-VN" sz="1400" dirty="0">
                <a:solidFill>
                  <a:schemeClr val="bg1"/>
                </a:solidFill>
              </a:rPr>
              <a:t>Hàm mất mát: </a:t>
            </a:r>
            <a:endParaRPr lang="vi-VN" sz="1400" dirty="0" smtClean="0">
              <a:solidFill>
                <a:schemeClr val="bg1"/>
              </a:solidFill>
            </a:endParaRPr>
          </a:p>
          <a:p>
            <a:pPr>
              <a:lnSpc>
                <a:spcPct val="150000"/>
              </a:lnSpc>
            </a:pPr>
            <a:r>
              <a:rPr lang="vi-VN" sz="1400" b="1" dirty="0" smtClean="0">
                <a:solidFill>
                  <a:schemeClr val="bg1"/>
                </a:solidFill>
              </a:rPr>
              <a:t>Ứng dụng</a:t>
            </a:r>
            <a:r>
              <a:rPr lang="vi-VN" sz="1400" dirty="0" smtClean="0">
                <a:solidFill>
                  <a:schemeClr val="bg1"/>
                </a:solidFill>
              </a:rPr>
              <a:t>:</a:t>
            </a:r>
          </a:p>
          <a:p>
            <a:pPr lvl="1">
              <a:lnSpc>
                <a:spcPct val="150000"/>
              </a:lnSpc>
            </a:pPr>
            <a:r>
              <a:rPr lang="vi-VN" sz="1400" dirty="0" smtClean="0">
                <a:solidFill>
                  <a:schemeClr val="bg1"/>
                </a:solidFill>
              </a:rPr>
              <a:t>Khi </a:t>
            </a:r>
            <a:r>
              <a:rPr lang="vi-VN" sz="1400" dirty="0">
                <a:solidFill>
                  <a:schemeClr val="bg1"/>
                </a:solidFill>
              </a:rPr>
              <a:t>có nhiều biến độc lập tương quan và cần loại bỏ biến không quan trọng.</a:t>
            </a:r>
          </a:p>
          <a:p>
            <a:pPr>
              <a:lnSpc>
                <a:spcPct val="150000"/>
              </a:lnSpc>
            </a:pPr>
            <a:r>
              <a:rPr lang="vi-VN" sz="1400" b="1" dirty="0">
                <a:solidFill>
                  <a:schemeClr val="bg1"/>
                </a:solidFill>
              </a:rPr>
              <a:t>Tham số </a:t>
            </a:r>
            <a:r>
              <a:rPr lang="el-GR" sz="1400" b="1" dirty="0" smtClean="0">
                <a:solidFill>
                  <a:schemeClr val="bg1"/>
                </a:solidFill>
              </a:rPr>
              <a:t>λ1,λ2​</a:t>
            </a:r>
            <a:r>
              <a:rPr lang="el-GR" sz="1400" dirty="0">
                <a:solidFill>
                  <a:schemeClr val="bg1"/>
                </a:solidFill>
              </a:rPr>
              <a:t>:</a:t>
            </a:r>
          </a:p>
          <a:p>
            <a:pPr lvl="1">
              <a:lnSpc>
                <a:spcPct val="150000"/>
              </a:lnSpc>
            </a:pPr>
            <a:r>
              <a:rPr lang="vi-VN" sz="1400" dirty="0">
                <a:solidFill>
                  <a:schemeClr val="bg1"/>
                </a:solidFill>
              </a:rPr>
              <a:t>Quyết định tỷ lệ giữa Lasso và Ridge trong mô hình.</a:t>
            </a:r>
          </a:p>
          <a:p>
            <a:pPr>
              <a:lnSpc>
                <a:spcPct val="150000"/>
              </a:lnSpc>
            </a:pPr>
            <a:r>
              <a:rPr lang="vi-VN" sz="1400" b="1" dirty="0">
                <a:solidFill>
                  <a:schemeClr val="bg1"/>
                </a:solidFill>
              </a:rPr>
              <a:t>Ưu điểm</a:t>
            </a:r>
            <a:r>
              <a:rPr lang="vi-VN" sz="1400" dirty="0">
                <a:solidFill>
                  <a:schemeClr val="bg1"/>
                </a:solidFill>
              </a:rPr>
              <a:t>:</a:t>
            </a:r>
          </a:p>
          <a:p>
            <a:pPr lvl="1">
              <a:lnSpc>
                <a:spcPct val="150000"/>
              </a:lnSpc>
            </a:pPr>
            <a:r>
              <a:rPr lang="vi-VN" sz="1400" dirty="0">
                <a:solidFill>
                  <a:schemeClr val="bg1"/>
                </a:solidFill>
              </a:rPr>
              <a:t>Kế thừa ưu điểm của cả Lasso và Ridge.</a:t>
            </a:r>
          </a:p>
          <a:p>
            <a:pPr lvl="1">
              <a:lnSpc>
                <a:spcPct val="150000"/>
              </a:lnSpc>
            </a:pPr>
            <a:r>
              <a:rPr lang="vi-VN" sz="1400" dirty="0">
                <a:solidFill>
                  <a:schemeClr val="bg1"/>
                </a:solidFill>
              </a:rPr>
              <a:t>Hiệu quả với dữ liệu phức tạp, nhiều biến tương quan.</a:t>
            </a:r>
          </a:p>
          <a:p>
            <a:pPr>
              <a:lnSpc>
                <a:spcPct val="150000"/>
              </a:lnSpc>
            </a:pPr>
            <a:r>
              <a:rPr lang="vi-VN" sz="1400" b="1" dirty="0">
                <a:solidFill>
                  <a:schemeClr val="bg1"/>
                </a:solidFill>
              </a:rPr>
              <a:t>Nhược điểm</a:t>
            </a:r>
            <a:r>
              <a:rPr lang="vi-VN" sz="1400" dirty="0">
                <a:solidFill>
                  <a:schemeClr val="bg1"/>
                </a:solidFill>
              </a:rPr>
              <a:t>:</a:t>
            </a:r>
          </a:p>
          <a:p>
            <a:pPr lvl="1">
              <a:lnSpc>
                <a:spcPct val="150000"/>
              </a:lnSpc>
            </a:pPr>
            <a:r>
              <a:rPr lang="vi-VN" sz="1400" dirty="0">
                <a:solidFill>
                  <a:schemeClr val="bg1"/>
                </a:solidFill>
              </a:rPr>
              <a:t>Cần tối ưu hai tham số </a:t>
            </a:r>
            <a:r>
              <a:rPr lang="el-GR" sz="1400" dirty="0" smtClean="0">
                <a:solidFill>
                  <a:schemeClr val="bg1"/>
                </a:solidFill>
              </a:rPr>
              <a:t>λ1,λ2</a:t>
            </a:r>
            <a:r>
              <a:rPr lang="vi-VN" sz="1400" dirty="0">
                <a:solidFill>
                  <a:schemeClr val="bg1"/>
                </a:solidFill>
              </a:rPr>
              <a:t> </a:t>
            </a:r>
            <a:r>
              <a:rPr lang="vi-VN" sz="1400" dirty="0" smtClean="0">
                <a:solidFill>
                  <a:schemeClr val="bg1"/>
                </a:solidFill>
              </a:rPr>
              <a:t>làm </a:t>
            </a:r>
            <a:r>
              <a:rPr lang="vi-VN" sz="1400" dirty="0">
                <a:solidFill>
                  <a:schemeClr val="bg1"/>
                </a:solidFill>
              </a:rPr>
              <a:t>tăng độ phức tạp.</a:t>
            </a:r>
          </a:p>
          <a:p>
            <a:pPr>
              <a:lnSpc>
                <a:spcPct val="150000"/>
              </a:lnSpc>
            </a:pPr>
            <a:endParaRPr lang="zh-CN" altLang="en-US" sz="1400" dirty="0">
              <a:solidFill>
                <a:schemeClr val="bg1"/>
              </a:solidFill>
              <a:latin typeface="Noto Sans S Chinese Medium" panose="020B0600000000000000" pitchFamily="34" charset="-122"/>
              <a:ea typeface="Noto Sans S Chinese Medium" panose="020B0600000000000000" pitchFamily="34" charset="-122"/>
            </a:endParaRPr>
          </a:p>
        </p:txBody>
      </p:sp>
      <p:pic>
        <p:nvPicPr>
          <p:cNvPr id="52" name="图片 51">
            <a:extLst>
              <a:ext uri="{FF2B5EF4-FFF2-40B4-BE49-F238E27FC236}">
                <a16:creationId xmlns:a16="http://schemas.microsoft.com/office/drawing/2014/main" id="{C824A9E5-F0F7-43DD-A391-D954C48BE433}"/>
              </a:ext>
            </a:extLst>
          </p:cNvPr>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10691407" y="885741"/>
            <a:ext cx="881447" cy="720000"/>
          </a:xfrm>
          <a:prstGeom prst="rect">
            <a:avLst/>
          </a:prstGeom>
        </p:spPr>
      </p:pic>
      <p:pic>
        <p:nvPicPr>
          <p:cNvPr id="53" name="图片 52">
            <a:extLst>
              <a:ext uri="{FF2B5EF4-FFF2-40B4-BE49-F238E27FC236}">
                <a16:creationId xmlns:a16="http://schemas.microsoft.com/office/drawing/2014/main" id="{6B950BF5-D980-47B2-BFED-8D656E40EDD5}"/>
              </a:ext>
            </a:extLst>
          </p:cNvPr>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40425" y="2866620"/>
            <a:ext cx="881447" cy="720000"/>
          </a:xfrm>
          <a:prstGeom prst="rect">
            <a:avLst/>
          </a:prstGeom>
        </p:spPr>
      </p:pic>
      <p:pic>
        <p:nvPicPr>
          <p:cNvPr id="11" name="Picture 10"/>
          <p:cNvPicPr>
            <a:picLocks noChangeAspect="1"/>
          </p:cNvPicPr>
          <p:nvPr/>
        </p:nvPicPr>
        <p:blipFill>
          <a:blip r:embed="rId22"/>
          <a:stretch>
            <a:fillRect/>
          </a:stretch>
        </p:blipFill>
        <p:spPr>
          <a:xfrm>
            <a:off x="2910940" y="2136104"/>
            <a:ext cx="2761976" cy="363809"/>
          </a:xfrm>
          <a:prstGeom prst="rect">
            <a:avLst/>
          </a:prstGeom>
        </p:spPr>
      </p:pic>
    </p:spTree>
    <p:extLst>
      <p:ext uri="{BB962C8B-B14F-4D97-AF65-F5344CB8AC3E}">
        <p14:creationId xmlns:p14="http://schemas.microsoft.com/office/powerpoint/2010/main" val="3860368215"/>
      </p:ext>
    </p:extLst>
  </p:cSld>
  <p:clrMapOvr>
    <a:masterClrMapping/>
  </p:clrMapOvr>
  <mc:AlternateContent xmlns:mc="http://schemas.openxmlformats.org/markup-compatibility/2006" xmlns:p15="http://schemas.microsoft.com/office/powerpoint/2012/main">
    <mc:Choice Requires="p15">
      <p:transition spd="slow" advClick="0" advTm="2000">
        <p15:prstTrans prst="origami"/>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 calcmode="lin" valueType="num">
                                      <p:cBhvr>
                                        <p:cTn id="13" dur="1000" fill="hold"/>
                                        <p:tgtEl>
                                          <p:spTgt spid="46"/>
                                        </p:tgtEl>
                                        <p:attrNameLst>
                                          <p:attrName>ppt_w</p:attrName>
                                        </p:attrNameLst>
                                      </p:cBhvr>
                                      <p:tavLst>
                                        <p:tav tm="0">
                                          <p:val>
                                            <p:fltVal val="0"/>
                                          </p:val>
                                        </p:tav>
                                        <p:tav tm="100000">
                                          <p:val>
                                            <p:strVal val="#ppt_w"/>
                                          </p:val>
                                        </p:tav>
                                      </p:tavLst>
                                    </p:anim>
                                    <p:anim calcmode="lin" valueType="num">
                                      <p:cBhvr>
                                        <p:cTn id="14" dur="1000" fill="hold"/>
                                        <p:tgtEl>
                                          <p:spTgt spid="46"/>
                                        </p:tgtEl>
                                        <p:attrNameLst>
                                          <p:attrName>ppt_h</p:attrName>
                                        </p:attrNameLst>
                                      </p:cBhvr>
                                      <p:tavLst>
                                        <p:tav tm="0">
                                          <p:val>
                                            <p:fltVal val="0"/>
                                          </p:val>
                                        </p:tav>
                                        <p:tav tm="100000">
                                          <p:val>
                                            <p:strVal val="#ppt_h"/>
                                          </p:val>
                                        </p:tav>
                                      </p:tavLst>
                                    </p:anim>
                                    <p:anim calcmode="lin" valueType="num">
                                      <p:cBhvr>
                                        <p:cTn id="15" dur="1000" fill="hold"/>
                                        <p:tgtEl>
                                          <p:spTgt spid="46"/>
                                        </p:tgtEl>
                                        <p:attrNameLst>
                                          <p:attrName>style.rotation</p:attrName>
                                        </p:attrNameLst>
                                      </p:cBhvr>
                                      <p:tavLst>
                                        <p:tav tm="0">
                                          <p:val>
                                            <p:fltVal val="90"/>
                                          </p:val>
                                        </p:tav>
                                        <p:tav tm="100000">
                                          <p:val>
                                            <p:fltVal val="0"/>
                                          </p:val>
                                        </p:tav>
                                      </p:tavLst>
                                    </p:anim>
                                    <p:animEffect transition="in" filter="fade">
                                      <p:cBhvr>
                                        <p:cTn id="16"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EFAEF472-E055-427A-A764-2E0EFF112657}"/>
              </a:ext>
            </a:extLst>
          </p:cNvPr>
          <p:cNvSpPr txBox="1"/>
          <p:nvPr/>
        </p:nvSpPr>
        <p:spPr>
          <a:xfrm>
            <a:off x="1790505" y="2460582"/>
            <a:ext cx="1717137" cy="1631216"/>
          </a:xfrm>
          <a:prstGeom prst="rect">
            <a:avLst/>
          </a:prstGeom>
          <a:noFill/>
        </p:spPr>
        <p:txBody>
          <a:bodyPr wrap="none" rtlCol="0">
            <a:spAutoFit/>
          </a:bodyPr>
          <a:lstStyle/>
          <a:p>
            <a:r>
              <a:rPr lang="en-US" altLang="zh-CN" sz="10000" b="1" dirty="0">
                <a:solidFill>
                  <a:srgbClr val="8FAADC"/>
                </a:solidFill>
                <a:latin typeface="Noto Sans S Chinese Medium" panose="020B0600000000000000" pitchFamily="34" charset="-122"/>
                <a:ea typeface="Noto Sans S Chinese Medium" panose="020B0600000000000000" pitchFamily="34" charset="-122"/>
              </a:rPr>
              <a:t>03</a:t>
            </a:r>
            <a:endParaRPr lang="zh-CN" altLang="en-US" sz="10000" b="1" dirty="0">
              <a:solidFill>
                <a:srgbClr val="8FAADC"/>
              </a:solidFill>
              <a:latin typeface="Noto Sans S Chinese Medium" panose="020B0600000000000000" pitchFamily="34" charset="-122"/>
              <a:ea typeface="Noto Sans S Chinese Medium" panose="020B0600000000000000" pitchFamily="34" charset="-122"/>
            </a:endParaRPr>
          </a:p>
        </p:txBody>
      </p:sp>
      <p:sp>
        <p:nvSpPr>
          <p:cNvPr id="10" name="文本框 9">
            <a:extLst>
              <a:ext uri="{FF2B5EF4-FFF2-40B4-BE49-F238E27FC236}">
                <a16:creationId xmlns:a16="http://schemas.microsoft.com/office/drawing/2014/main" id="{F64D8F49-B1E6-432C-93A6-B0468DABA9BE}"/>
              </a:ext>
            </a:extLst>
          </p:cNvPr>
          <p:cNvSpPr txBox="1"/>
          <p:nvPr/>
        </p:nvSpPr>
        <p:spPr>
          <a:xfrm>
            <a:off x="4450620" y="3014580"/>
            <a:ext cx="2726035" cy="523220"/>
          </a:xfrm>
          <a:prstGeom prst="rect">
            <a:avLst/>
          </a:prstGeom>
          <a:noFill/>
        </p:spPr>
        <p:txBody>
          <a:bodyPr wrap="square" rtlCol="0">
            <a:spAutoFit/>
          </a:bodyPr>
          <a:lstStyle/>
          <a:p>
            <a:r>
              <a:rPr lang="vi-VN" sz="2800" b="1" dirty="0">
                <a:solidFill>
                  <a:schemeClr val="bg1"/>
                </a:solidFill>
              </a:rPr>
              <a:t>Thực </a:t>
            </a:r>
            <a:r>
              <a:rPr lang="vi-VN" sz="2800" b="1" dirty="0" smtClean="0">
                <a:solidFill>
                  <a:schemeClr val="bg1"/>
                </a:solidFill>
              </a:rPr>
              <a:t>nghiệm</a:t>
            </a:r>
            <a:endParaRPr lang="vi-VN" sz="2800" b="1" dirty="0">
              <a:solidFill>
                <a:schemeClr val="bg1"/>
              </a:solidFill>
            </a:endParaRPr>
          </a:p>
        </p:txBody>
      </p:sp>
    </p:spTree>
    <p:extLst>
      <p:ext uri="{BB962C8B-B14F-4D97-AF65-F5344CB8AC3E}">
        <p14:creationId xmlns:p14="http://schemas.microsoft.com/office/powerpoint/2010/main" val="1778460351"/>
      </p:ext>
    </p:extLst>
  </p:cSld>
  <p:clrMapOvr>
    <a:masterClrMapping/>
  </p:clrMapOvr>
  <mc:AlternateContent xmlns:mc="http://schemas.openxmlformats.org/markup-compatibility/2006" xmlns:p15="http://schemas.microsoft.com/office/powerpoint/2012/main">
    <mc:Choice Requires="p15">
      <p:transition spd="slow" advClick="0" advTm="2000">
        <p15:prstTrans prst="drap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96377012-5036-4791-BE78-178CB809A57A}"/>
              </a:ext>
            </a:extLst>
          </p:cNvPr>
          <p:cNvSpPr txBox="1"/>
          <p:nvPr/>
        </p:nvSpPr>
        <p:spPr>
          <a:xfrm>
            <a:off x="6269279" y="2550572"/>
            <a:ext cx="3021981" cy="400110"/>
          </a:xfrm>
          <a:prstGeom prst="rect">
            <a:avLst/>
          </a:prstGeom>
          <a:noFill/>
        </p:spPr>
        <p:txBody>
          <a:bodyPr wrap="none" rtlCol="0">
            <a:spAutoFit/>
          </a:bodyPr>
          <a:lstStyle/>
          <a:p>
            <a:r>
              <a:rPr lang="en-US" sz="2000" b="1" dirty="0" err="1">
                <a:solidFill>
                  <a:schemeClr val="bg1"/>
                </a:solidFill>
              </a:rPr>
              <a:t>Các</a:t>
            </a:r>
            <a:r>
              <a:rPr lang="en-US" sz="2000" b="1" dirty="0">
                <a:solidFill>
                  <a:schemeClr val="bg1"/>
                </a:solidFill>
              </a:rPr>
              <a:t> </a:t>
            </a:r>
            <a:r>
              <a:rPr lang="en-US" sz="2000" b="1" dirty="0" err="1">
                <a:solidFill>
                  <a:schemeClr val="bg1"/>
                </a:solidFill>
              </a:rPr>
              <a:t>thư</a:t>
            </a:r>
            <a:r>
              <a:rPr lang="en-US" sz="2000" b="1" dirty="0">
                <a:solidFill>
                  <a:schemeClr val="bg1"/>
                </a:solidFill>
              </a:rPr>
              <a:t> </a:t>
            </a:r>
            <a:r>
              <a:rPr lang="en-US" sz="2000" b="1" dirty="0" err="1">
                <a:solidFill>
                  <a:schemeClr val="bg1"/>
                </a:solidFill>
              </a:rPr>
              <a:t>viện</a:t>
            </a:r>
            <a:r>
              <a:rPr lang="en-US" sz="2000" b="1" dirty="0">
                <a:solidFill>
                  <a:schemeClr val="bg1"/>
                </a:solidFill>
              </a:rPr>
              <a:t> </a:t>
            </a:r>
            <a:r>
              <a:rPr lang="en-US" sz="2000" b="1" dirty="0" err="1">
                <a:solidFill>
                  <a:schemeClr val="bg1"/>
                </a:solidFill>
              </a:rPr>
              <a:t>được</a:t>
            </a:r>
            <a:r>
              <a:rPr lang="en-US" sz="2000" b="1" dirty="0">
                <a:solidFill>
                  <a:schemeClr val="bg1"/>
                </a:solidFill>
              </a:rPr>
              <a:t> </a:t>
            </a:r>
            <a:r>
              <a:rPr lang="en-US" sz="2000" b="1" dirty="0" err="1">
                <a:solidFill>
                  <a:schemeClr val="bg1"/>
                </a:solidFill>
              </a:rPr>
              <a:t>sử</a:t>
            </a:r>
            <a:r>
              <a:rPr lang="en-US" sz="2000" b="1" dirty="0">
                <a:solidFill>
                  <a:schemeClr val="bg1"/>
                </a:solidFill>
              </a:rPr>
              <a:t> </a:t>
            </a:r>
            <a:r>
              <a:rPr lang="en-US" sz="2000" b="1" dirty="0" err="1" smtClean="0">
                <a:solidFill>
                  <a:schemeClr val="bg1"/>
                </a:solidFill>
              </a:rPr>
              <a:t>dụng</a:t>
            </a:r>
            <a:r>
              <a:rPr lang="en-US" sz="2000" b="1" dirty="0" smtClean="0">
                <a:solidFill>
                  <a:schemeClr val="bg1"/>
                </a:solidFill>
              </a:rPr>
              <a:t> </a:t>
            </a:r>
            <a:endParaRPr lang="vi-VN" sz="2000" b="1" dirty="0">
              <a:solidFill>
                <a:schemeClr val="bg1"/>
              </a:solidFill>
            </a:endParaRPr>
          </a:p>
        </p:txBody>
      </p:sp>
      <p:sp>
        <p:nvSpPr>
          <p:cNvPr id="21" name="文本框 20">
            <a:extLst>
              <a:ext uri="{FF2B5EF4-FFF2-40B4-BE49-F238E27FC236}">
                <a16:creationId xmlns:a16="http://schemas.microsoft.com/office/drawing/2014/main" id="{9CA1B122-0C2F-4C77-8228-4032DC5977DD}"/>
              </a:ext>
            </a:extLst>
          </p:cNvPr>
          <p:cNvSpPr txBox="1"/>
          <p:nvPr/>
        </p:nvSpPr>
        <p:spPr>
          <a:xfrm>
            <a:off x="6269279" y="4809592"/>
            <a:ext cx="1940659" cy="400110"/>
          </a:xfrm>
          <a:prstGeom prst="rect">
            <a:avLst/>
          </a:prstGeom>
          <a:noFill/>
        </p:spPr>
        <p:txBody>
          <a:bodyPr wrap="none" rtlCol="0">
            <a:spAutoFit/>
          </a:bodyPr>
          <a:lstStyle/>
          <a:p>
            <a:r>
              <a:rPr lang="en-US" sz="2000" dirty="0" err="1">
                <a:solidFill>
                  <a:schemeClr val="bg1"/>
                </a:solidFill>
              </a:rPr>
              <a:t>Mô</a:t>
            </a:r>
            <a:r>
              <a:rPr lang="en-US" sz="2000" dirty="0">
                <a:solidFill>
                  <a:schemeClr val="bg1"/>
                </a:solidFill>
              </a:rPr>
              <a:t> </a:t>
            </a:r>
            <a:r>
              <a:rPr lang="en-US" sz="2000" dirty="0" err="1">
                <a:solidFill>
                  <a:schemeClr val="bg1"/>
                </a:solidFill>
              </a:rPr>
              <a:t>hình</a:t>
            </a:r>
            <a:r>
              <a:rPr lang="en-US" sz="2000" dirty="0">
                <a:solidFill>
                  <a:schemeClr val="bg1"/>
                </a:solidFill>
              </a:rPr>
              <a:t> </a:t>
            </a:r>
            <a:r>
              <a:rPr lang="en-US" sz="2000" dirty="0" err="1">
                <a:solidFill>
                  <a:schemeClr val="bg1"/>
                </a:solidFill>
              </a:rPr>
              <a:t>bài</a:t>
            </a:r>
            <a:r>
              <a:rPr lang="en-US" sz="2000" dirty="0">
                <a:solidFill>
                  <a:schemeClr val="bg1"/>
                </a:solidFill>
              </a:rPr>
              <a:t> </a:t>
            </a:r>
            <a:r>
              <a:rPr lang="en-US" sz="2000" dirty="0" err="1" smtClean="0">
                <a:solidFill>
                  <a:schemeClr val="bg1"/>
                </a:solidFill>
              </a:rPr>
              <a:t>toán</a:t>
            </a:r>
            <a:endParaRPr lang="zh-CN" altLang="en-US" sz="2000" dirty="0">
              <a:solidFill>
                <a:schemeClr val="bg1"/>
              </a:solidFill>
              <a:latin typeface="Noto Sans S Chinese Medium" panose="020B0600000000000000" pitchFamily="34" charset="-122"/>
              <a:ea typeface="Noto Sans S Chinese Medium" panose="020B0600000000000000" pitchFamily="34" charset="-122"/>
            </a:endParaRPr>
          </a:p>
        </p:txBody>
      </p:sp>
      <p:sp>
        <p:nvSpPr>
          <p:cNvPr id="19" name="文本框 18">
            <a:extLst>
              <a:ext uri="{FF2B5EF4-FFF2-40B4-BE49-F238E27FC236}">
                <a16:creationId xmlns:a16="http://schemas.microsoft.com/office/drawing/2014/main" id="{F8D9B85F-2328-4DCC-BBEA-723593032F72}"/>
              </a:ext>
            </a:extLst>
          </p:cNvPr>
          <p:cNvSpPr txBox="1"/>
          <p:nvPr/>
        </p:nvSpPr>
        <p:spPr>
          <a:xfrm>
            <a:off x="6269279" y="3768382"/>
            <a:ext cx="1225015" cy="400110"/>
          </a:xfrm>
          <a:prstGeom prst="rect">
            <a:avLst/>
          </a:prstGeom>
          <a:noFill/>
        </p:spPr>
        <p:txBody>
          <a:bodyPr wrap="none" rtlCol="0">
            <a:spAutoFit/>
          </a:bodyPr>
          <a:lstStyle/>
          <a:p>
            <a:r>
              <a:rPr lang="en-US" sz="2000" dirty="0" err="1">
                <a:solidFill>
                  <a:schemeClr val="bg1"/>
                </a:solidFill>
              </a:rPr>
              <a:t>Bộ</a:t>
            </a:r>
            <a:r>
              <a:rPr lang="en-US" sz="2000" dirty="0">
                <a:solidFill>
                  <a:schemeClr val="bg1"/>
                </a:solidFill>
              </a:rPr>
              <a:t> </a:t>
            </a:r>
            <a:r>
              <a:rPr lang="en-US" sz="2000" dirty="0" err="1">
                <a:solidFill>
                  <a:schemeClr val="bg1"/>
                </a:solidFill>
              </a:rPr>
              <a:t>dữ</a:t>
            </a:r>
            <a:r>
              <a:rPr lang="en-US" sz="2000" dirty="0">
                <a:solidFill>
                  <a:schemeClr val="bg1"/>
                </a:solidFill>
              </a:rPr>
              <a:t> </a:t>
            </a:r>
            <a:r>
              <a:rPr lang="en-US" sz="2000" dirty="0" err="1" smtClean="0">
                <a:solidFill>
                  <a:schemeClr val="bg1"/>
                </a:solidFill>
              </a:rPr>
              <a:t>liệu</a:t>
            </a:r>
            <a:endParaRPr lang="zh-CN" altLang="en-US" sz="2000" dirty="0">
              <a:solidFill>
                <a:schemeClr val="bg1"/>
              </a:solidFill>
              <a:latin typeface="Noto Sans S Chinese Medium" panose="020B0600000000000000" pitchFamily="34" charset="-122"/>
              <a:ea typeface="Noto Sans S Chinese Medium" panose="020B0600000000000000" pitchFamily="34" charset="-122"/>
            </a:endParaRPr>
          </a:p>
        </p:txBody>
      </p:sp>
      <p:sp>
        <p:nvSpPr>
          <p:cNvPr id="5" name="KSO_Shape">
            <a:extLst>
              <a:ext uri="{FF2B5EF4-FFF2-40B4-BE49-F238E27FC236}">
                <a16:creationId xmlns:a16="http://schemas.microsoft.com/office/drawing/2014/main" id="{947091B7-7174-474B-98FE-7F5378B7EFDF}"/>
              </a:ext>
            </a:extLst>
          </p:cNvPr>
          <p:cNvSpPr/>
          <p:nvPr/>
        </p:nvSpPr>
        <p:spPr>
          <a:xfrm rot="1014335">
            <a:off x="1480422" y="3848681"/>
            <a:ext cx="2880000" cy="1440000"/>
          </a:xfrm>
          <a:prstGeom prst="parallelogram">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8FAADC"/>
              </a:solidFill>
            </a:endParaRPr>
          </a:p>
        </p:txBody>
      </p:sp>
      <p:sp>
        <p:nvSpPr>
          <p:cNvPr id="4" name="KSO_Shape">
            <a:extLst>
              <a:ext uri="{FF2B5EF4-FFF2-40B4-BE49-F238E27FC236}">
                <a16:creationId xmlns:a16="http://schemas.microsoft.com/office/drawing/2014/main" id="{1A8BFBB6-3742-405D-9099-88CA3DF389E4}"/>
              </a:ext>
            </a:extLst>
          </p:cNvPr>
          <p:cNvSpPr/>
          <p:nvPr/>
        </p:nvSpPr>
        <p:spPr>
          <a:xfrm rot="955649">
            <a:off x="1461551" y="3083925"/>
            <a:ext cx="2880000" cy="1440000"/>
          </a:xfrm>
          <a:prstGeom prst="parallelogram">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8FAADC"/>
              </a:solidFill>
            </a:endParaRPr>
          </a:p>
        </p:txBody>
      </p:sp>
      <p:sp>
        <p:nvSpPr>
          <p:cNvPr id="2" name="文本框 1">
            <a:extLst>
              <a:ext uri="{FF2B5EF4-FFF2-40B4-BE49-F238E27FC236}">
                <a16:creationId xmlns:a16="http://schemas.microsoft.com/office/drawing/2014/main" id="{187F7AE2-5C1C-4E77-990D-4518AAF554B7}"/>
              </a:ext>
            </a:extLst>
          </p:cNvPr>
          <p:cNvSpPr txBox="1"/>
          <p:nvPr/>
        </p:nvSpPr>
        <p:spPr>
          <a:xfrm>
            <a:off x="506814" y="674097"/>
            <a:ext cx="2460930" cy="954107"/>
          </a:xfrm>
          <a:prstGeom prst="rect">
            <a:avLst/>
          </a:prstGeom>
          <a:noFill/>
        </p:spPr>
        <p:txBody>
          <a:bodyPr wrap="none" rtlCol="0">
            <a:spAutoFit/>
          </a:bodyPr>
          <a:lstStyle/>
          <a:p>
            <a:r>
              <a:rPr lang="vi-VN" sz="2800" b="1" dirty="0">
                <a:solidFill>
                  <a:schemeClr val="bg1"/>
                </a:solidFill>
              </a:rPr>
              <a:t>Thực nghiệm</a:t>
            </a:r>
          </a:p>
          <a:p>
            <a:endParaRPr lang="zh-CN" altLang="en-US" sz="2800" dirty="0">
              <a:solidFill>
                <a:srgbClr val="8FAADC"/>
              </a:solidFill>
              <a:latin typeface="Noto Sans S Chinese Medium" panose="020B0600000000000000" pitchFamily="34" charset="-122"/>
              <a:ea typeface="Noto Sans S Chinese Medium" panose="020B0600000000000000" pitchFamily="34" charset="-122"/>
            </a:endParaRPr>
          </a:p>
        </p:txBody>
      </p:sp>
      <p:sp>
        <p:nvSpPr>
          <p:cNvPr id="3" name="KSO_Shape">
            <a:extLst>
              <a:ext uri="{FF2B5EF4-FFF2-40B4-BE49-F238E27FC236}">
                <a16:creationId xmlns:a16="http://schemas.microsoft.com/office/drawing/2014/main" id="{33C2E550-6DC8-4EE0-B22C-8DDABB9A32C5}"/>
              </a:ext>
            </a:extLst>
          </p:cNvPr>
          <p:cNvSpPr/>
          <p:nvPr/>
        </p:nvSpPr>
        <p:spPr>
          <a:xfrm rot="758687">
            <a:off x="1532844" y="2222413"/>
            <a:ext cx="2880000" cy="1440000"/>
          </a:xfrm>
          <a:prstGeom prst="parallelogram">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8FAADC"/>
              </a:solidFill>
            </a:endParaRPr>
          </a:p>
        </p:txBody>
      </p:sp>
      <p:cxnSp>
        <p:nvCxnSpPr>
          <p:cNvPr id="7" name="直接连接符 6">
            <a:extLst>
              <a:ext uri="{FF2B5EF4-FFF2-40B4-BE49-F238E27FC236}">
                <a16:creationId xmlns:a16="http://schemas.microsoft.com/office/drawing/2014/main" id="{D9C31915-9A77-4294-89C7-0F86BC66E29C}"/>
              </a:ext>
            </a:extLst>
          </p:cNvPr>
          <p:cNvCxnSpPr>
            <a:cxnSpLocks/>
          </p:cNvCxnSpPr>
          <p:nvPr/>
        </p:nvCxnSpPr>
        <p:spPr>
          <a:xfrm>
            <a:off x="3681351" y="2766778"/>
            <a:ext cx="2160000" cy="0"/>
          </a:xfrm>
          <a:prstGeom prst="line">
            <a:avLst/>
          </a:prstGeom>
          <a:ln>
            <a:solidFill>
              <a:srgbClr val="8FAADC"/>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87AABE83-2A17-449F-A674-FBBD319FC140}"/>
              </a:ext>
            </a:extLst>
          </p:cNvPr>
          <p:cNvCxnSpPr>
            <a:cxnSpLocks/>
          </p:cNvCxnSpPr>
          <p:nvPr/>
        </p:nvCxnSpPr>
        <p:spPr>
          <a:xfrm>
            <a:off x="3681351" y="3952333"/>
            <a:ext cx="2160000" cy="0"/>
          </a:xfrm>
          <a:prstGeom prst="line">
            <a:avLst/>
          </a:prstGeom>
          <a:ln>
            <a:solidFill>
              <a:srgbClr val="8FAADC"/>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2CE8E84A-EA50-44D6-8E41-5B25A405341D}"/>
              </a:ext>
            </a:extLst>
          </p:cNvPr>
          <p:cNvCxnSpPr>
            <a:cxnSpLocks/>
          </p:cNvCxnSpPr>
          <p:nvPr/>
        </p:nvCxnSpPr>
        <p:spPr>
          <a:xfrm>
            <a:off x="3681351" y="4997352"/>
            <a:ext cx="2160000" cy="0"/>
          </a:xfrm>
          <a:prstGeom prst="line">
            <a:avLst/>
          </a:prstGeom>
          <a:ln>
            <a:solidFill>
              <a:srgbClr val="8FAADC"/>
            </a:solidFill>
          </a:ln>
        </p:spPr>
        <p:style>
          <a:lnRef idx="1">
            <a:schemeClr val="accent1"/>
          </a:lnRef>
          <a:fillRef idx="0">
            <a:schemeClr val="accent1"/>
          </a:fillRef>
          <a:effectRef idx="0">
            <a:schemeClr val="accent1"/>
          </a:effectRef>
          <a:fontRef idx="minor">
            <a:schemeClr val="tx1"/>
          </a:fontRef>
        </p:style>
      </p:cxnSp>
      <p:sp>
        <p:nvSpPr>
          <p:cNvPr id="11" name="KSO_Shape">
            <a:extLst>
              <a:ext uri="{FF2B5EF4-FFF2-40B4-BE49-F238E27FC236}">
                <a16:creationId xmlns:a16="http://schemas.microsoft.com/office/drawing/2014/main" id="{84F4CB76-0DAC-41A1-BD70-353F9E4D2DC6}"/>
              </a:ext>
            </a:extLst>
          </p:cNvPr>
          <p:cNvSpPr>
            <a:spLocks noChangeAspect="1"/>
          </p:cNvSpPr>
          <p:nvPr/>
        </p:nvSpPr>
        <p:spPr>
          <a:xfrm>
            <a:off x="3576781" y="2735238"/>
            <a:ext cx="72000" cy="72000"/>
          </a:xfrm>
          <a:prstGeom prst="ellipse">
            <a:avLst/>
          </a:prstGeom>
          <a:solidFill>
            <a:srgbClr val="3336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8FAADC"/>
              </a:solidFill>
            </a:endParaRPr>
          </a:p>
        </p:txBody>
      </p:sp>
      <p:sp>
        <p:nvSpPr>
          <p:cNvPr id="12" name="KSO_Shape">
            <a:extLst>
              <a:ext uri="{FF2B5EF4-FFF2-40B4-BE49-F238E27FC236}">
                <a16:creationId xmlns:a16="http://schemas.microsoft.com/office/drawing/2014/main" id="{C453BDF9-6C9C-496B-B48D-710ADED4CB36}"/>
              </a:ext>
            </a:extLst>
          </p:cNvPr>
          <p:cNvSpPr>
            <a:spLocks noChangeAspect="1"/>
          </p:cNvSpPr>
          <p:nvPr/>
        </p:nvSpPr>
        <p:spPr>
          <a:xfrm>
            <a:off x="3551053" y="3920793"/>
            <a:ext cx="72000" cy="72000"/>
          </a:xfrm>
          <a:prstGeom prst="ellipse">
            <a:avLst/>
          </a:prstGeom>
          <a:solidFill>
            <a:srgbClr val="3336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8FAADC"/>
              </a:solidFill>
            </a:endParaRPr>
          </a:p>
        </p:txBody>
      </p:sp>
      <p:sp>
        <p:nvSpPr>
          <p:cNvPr id="13" name="KSO_Shape">
            <a:extLst>
              <a:ext uri="{FF2B5EF4-FFF2-40B4-BE49-F238E27FC236}">
                <a16:creationId xmlns:a16="http://schemas.microsoft.com/office/drawing/2014/main" id="{E047CD86-4A2F-44B4-9328-E59FFB7D36D3}"/>
              </a:ext>
            </a:extLst>
          </p:cNvPr>
          <p:cNvSpPr>
            <a:spLocks noChangeAspect="1"/>
          </p:cNvSpPr>
          <p:nvPr/>
        </p:nvSpPr>
        <p:spPr>
          <a:xfrm>
            <a:off x="3562931" y="4977690"/>
            <a:ext cx="72000" cy="72000"/>
          </a:xfrm>
          <a:prstGeom prst="ellipse">
            <a:avLst/>
          </a:prstGeom>
          <a:solidFill>
            <a:srgbClr val="3336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8FAADC"/>
              </a:solidFill>
            </a:endParaRPr>
          </a:p>
        </p:txBody>
      </p:sp>
      <p:sp>
        <p:nvSpPr>
          <p:cNvPr id="14" name="KSO_Shape">
            <a:extLst>
              <a:ext uri="{FF2B5EF4-FFF2-40B4-BE49-F238E27FC236}">
                <a16:creationId xmlns:a16="http://schemas.microsoft.com/office/drawing/2014/main" id="{633A0B42-2742-46E0-8DF3-E01C9D116E14}"/>
              </a:ext>
            </a:extLst>
          </p:cNvPr>
          <p:cNvSpPr>
            <a:spLocks noChangeAspect="1"/>
          </p:cNvSpPr>
          <p:nvPr/>
        </p:nvSpPr>
        <p:spPr>
          <a:xfrm>
            <a:off x="5842992" y="2745138"/>
            <a:ext cx="72000" cy="72000"/>
          </a:xfrm>
          <a:prstGeom prst="ellipse">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8FAADC"/>
              </a:solidFill>
            </a:endParaRPr>
          </a:p>
        </p:txBody>
      </p:sp>
      <p:sp>
        <p:nvSpPr>
          <p:cNvPr id="15" name="KSO_Shape">
            <a:extLst>
              <a:ext uri="{FF2B5EF4-FFF2-40B4-BE49-F238E27FC236}">
                <a16:creationId xmlns:a16="http://schemas.microsoft.com/office/drawing/2014/main" id="{4B64A536-827E-4DC6-A9F7-7B4725B216AB}"/>
              </a:ext>
            </a:extLst>
          </p:cNvPr>
          <p:cNvSpPr>
            <a:spLocks noChangeAspect="1"/>
          </p:cNvSpPr>
          <p:nvPr/>
        </p:nvSpPr>
        <p:spPr>
          <a:xfrm>
            <a:off x="5841016" y="3918809"/>
            <a:ext cx="72000" cy="72000"/>
          </a:xfrm>
          <a:prstGeom prst="ellipse">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8FAADC"/>
              </a:solidFill>
            </a:endParaRPr>
          </a:p>
        </p:txBody>
      </p:sp>
      <p:sp>
        <p:nvSpPr>
          <p:cNvPr id="16" name="KSO_Shape">
            <a:extLst>
              <a:ext uri="{FF2B5EF4-FFF2-40B4-BE49-F238E27FC236}">
                <a16:creationId xmlns:a16="http://schemas.microsoft.com/office/drawing/2014/main" id="{31825B1B-60F7-459E-960E-A88DC0367E85}"/>
              </a:ext>
            </a:extLst>
          </p:cNvPr>
          <p:cNvSpPr>
            <a:spLocks noChangeAspect="1"/>
          </p:cNvSpPr>
          <p:nvPr/>
        </p:nvSpPr>
        <p:spPr>
          <a:xfrm>
            <a:off x="5841017" y="4963833"/>
            <a:ext cx="72000" cy="72000"/>
          </a:xfrm>
          <a:prstGeom prst="ellipse">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8FAADC"/>
              </a:solidFill>
            </a:endParaRPr>
          </a:p>
        </p:txBody>
      </p:sp>
      <p:pic>
        <p:nvPicPr>
          <p:cNvPr id="30" name="图片 29">
            <a:extLst>
              <a:ext uri="{FF2B5EF4-FFF2-40B4-BE49-F238E27FC236}">
                <a16:creationId xmlns:a16="http://schemas.microsoft.com/office/drawing/2014/main" id="{D4EBA1F0-7A6E-455C-9475-AB79E1A9533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110826" y="962486"/>
            <a:ext cx="881447" cy="720000"/>
          </a:xfrm>
          <a:prstGeom prst="rect">
            <a:avLst/>
          </a:prstGeom>
        </p:spPr>
      </p:pic>
      <p:pic>
        <p:nvPicPr>
          <p:cNvPr id="31" name="图片 30">
            <a:extLst>
              <a:ext uri="{FF2B5EF4-FFF2-40B4-BE49-F238E27FC236}">
                <a16:creationId xmlns:a16="http://schemas.microsoft.com/office/drawing/2014/main" id="{7445C413-B462-4125-811F-9DEE5FCF7E7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131991" y="962486"/>
            <a:ext cx="881447" cy="720000"/>
          </a:xfrm>
          <a:prstGeom prst="rect">
            <a:avLst/>
          </a:prstGeom>
        </p:spPr>
      </p:pic>
      <p:pic>
        <p:nvPicPr>
          <p:cNvPr id="32" name="图片 31">
            <a:extLst>
              <a:ext uri="{FF2B5EF4-FFF2-40B4-BE49-F238E27FC236}">
                <a16:creationId xmlns:a16="http://schemas.microsoft.com/office/drawing/2014/main" id="{8E16C446-C6B9-4720-B486-CA4CD852033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110826" y="5535514"/>
            <a:ext cx="881447" cy="720000"/>
          </a:xfrm>
          <a:prstGeom prst="rect">
            <a:avLst/>
          </a:prstGeom>
        </p:spPr>
      </p:pic>
      <p:pic>
        <p:nvPicPr>
          <p:cNvPr id="33" name="图片 32">
            <a:extLst>
              <a:ext uri="{FF2B5EF4-FFF2-40B4-BE49-F238E27FC236}">
                <a16:creationId xmlns:a16="http://schemas.microsoft.com/office/drawing/2014/main" id="{63DE65A9-6997-48F9-9C58-891263D0C29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131991" y="5535514"/>
            <a:ext cx="881447" cy="720000"/>
          </a:xfrm>
          <a:prstGeom prst="rect">
            <a:avLst/>
          </a:prstGeom>
        </p:spPr>
      </p:pic>
    </p:spTree>
    <p:extLst>
      <p:ext uri="{BB962C8B-B14F-4D97-AF65-F5344CB8AC3E}">
        <p14:creationId xmlns:p14="http://schemas.microsoft.com/office/powerpoint/2010/main" val="3054744987"/>
      </p:ext>
    </p:extLst>
  </p:cSld>
  <p:clrMapOvr>
    <a:masterClrMapping/>
  </p:clrMapOvr>
  <mc:AlternateContent xmlns:mc="http://schemas.openxmlformats.org/markup-compatibility/2006" xmlns:p15="http://schemas.microsoft.com/office/powerpoint/2012/main">
    <mc:Choice Requires="p15">
      <p:transition spd="slow" advClick="0" advTm="2000">
        <p15:prstTrans prst="curtains"/>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1000" fill="hold"/>
                                        <p:tgtEl>
                                          <p:spTgt spid="17"/>
                                        </p:tgtEl>
                                        <p:attrNameLst>
                                          <p:attrName>ppt_w</p:attrName>
                                        </p:attrNameLst>
                                      </p:cBhvr>
                                      <p:tavLst>
                                        <p:tav tm="0">
                                          <p:val>
                                            <p:fltVal val="0"/>
                                          </p:val>
                                        </p:tav>
                                        <p:tav tm="100000">
                                          <p:val>
                                            <p:strVal val="#ppt_w"/>
                                          </p:val>
                                        </p:tav>
                                      </p:tavLst>
                                    </p:anim>
                                    <p:anim calcmode="lin" valueType="num">
                                      <p:cBhvr>
                                        <p:cTn id="14" dur="1000" fill="hold"/>
                                        <p:tgtEl>
                                          <p:spTgt spid="17"/>
                                        </p:tgtEl>
                                        <p:attrNameLst>
                                          <p:attrName>ppt_h</p:attrName>
                                        </p:attrNameLst>
                                      </p:cBhvr>
                                      <p:tavLst>
                                        <p:tav tm="0">
                                          <p:val>
                                            <p:fltVal val="0"/>
                                          </p:val>
                                        </p:tav>
                                        <p:tav tm="100000">
                                          <p:val>
                                            <p:strVal val="#ppt_h"/>
                                          </p:val>
                                        </p:tav>
                                      </p:tavLst>
                                    </p:anim>
                                    <p:anim calcmode="lin" valueType="num">
                                      <p:cBhvr>
                                        <p:cTn id="15" dur="1000" fill="hold"/>
                                        <p:tgtEl>
                                          <p:spTgt spid="17"/>
                                        </p:tgtEl>
                                        <p:attrNameLst>
                                          <p:attrName>style.rotation</p:attrName>
                                        </p:attrNameLst>
                                      </p:cBhvr>
                                      <p:tavLst>
                                        <p:tav tm="0">
                                          <p:val>
                                            <p:fltVal val="90"/>
                                          </p:val>
                                        </p:tav>
                                        <p:tav tm="100000">
                                          <p:val>
                                            <p:fltVal val="0"/>
                                          </p:val>
                                        </p:tav>
                                      </p:tavLst>
                                    </p:anim>
                                    <p:animEffect transition="in" filter="fade">
                                      <p:cBhvr>
                                        <p:cTn id="16" dur="1000"/>
                                        <p:tgtEl>
                                          <p:spTgt spid="17"/>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p:cTn id="19" dur="1000" fill="hold"/>
                                        <p:tgtEl>
                                          <p:spTgt spid="19"/>
                                        </p:tgtEl>
                                        <p:attrNameLst>
                                          <p:attrName>ppt_w</p:attrName>
                                        </p:attrNameLst>
                                      </p:cBhvr>
                                      <p:tavLst>
                                        <p:tav tm="0">
                                          <p:val>
                                            <p:fltVal val="0"/>
                                          </p:val>
                                        </p:tav>
                                        <p:tav tm="100000">
                                          <p:val>
                                            <p:strVal val="#ppt_w"/>
                                          </p:val>
                                        </p:tav>
                                      </p:tavLst>
                                    </p:anim>
                                    <p:anim calcmode="lin" valueType="num">
                                      <p:cBhvr>
                                        <p:cTn id="20" dur="1000" fill="hold"/>
                                        <p:tgtEl>
                                          <p:spTgt spid="19"/>
                                        </p:tgtEl>
                                        <p:attrNameLst>
                                          <p:attrName>ppt_h</p:attrName>
                                        </p:attrNameLst>
                                      </p:cBhvr>
                                      <p:tavLst>
                                        <p:tav tm="0">
                                          <p:val>
                                            <p:fltVal val="0"/>
                                          </p:val>
                                        </p:tav>
                                        <p:tav tm="100000">
                                          <p:val>
                                            <p:strVal val="#ppt_h"/>
                                          </p:val>
                                        </p:tav>
                                      </p:tavLst>
                                    </p:anim>
                                    <p:anim calcmode="lin" valueType="num">
                                      <p:cBhvr>
                                        <p:cTn id="21" dur="1000" fill="hold"/>
                                        <p:tgtEl>
                                          <p:spTgt spid="19"/>
                                        </p:tgtEl>
                                        <p:attrNameLst>
                                          <p:attrName>style.rotation</p:attrName>
                                        </p:attrNameLst>
                                      </p:cBhvr>
                                      <p:tavLst>
                                        <p:tav tm="0">
                                          <p:val>
                                            <p:fltVal val="90"/>
                                          </p:val>
                                        </p:tav>
                                        <p:tav tm="100000">
                                          <p:val>
                                            <p:fltVal val="0"/>
                                          </p:val>
                                        </p:tav>
                                      </p:tavLst>
                                    </p:anim>
                                    <p:animEffect transition="in" filter="fade">
                                      <p:cBhvr>
                                        <p:cTn id="22" dur="1000"/>
                                        <p:tgtEl>
                                          <p:spTgt spid="19"/>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p:cTn id="25" dur="1000" fill="hold"/>
                                        <p:tgtEl>
                                          <p:spTgt spid="21"/>
                                        </p:tgtEl>
                                        <p:attrNameLst>
                                          <p:attrName>ppt_w</p:attrName>
                                        </p:attrNameLst>
                                      </p:cBhvr>
                                      <p:tavLst>
                                        <p:tav tm="0">
                                          <p:val>
                                            <p:fltVal val="0"/>
                                          </p:val>
                                        </p:tav>
                                        <p:tav tm="100000">
                                          <p:val>
                                            <p:strVal val="#ppt_w"/>
                                          </p:val>
                                        </p:tav>
                                      </p:tavLst>
                                    </p:anim>
                                    <p:anim calcmode="lin" valueType="num">
                                      <p:cBhvr>
                                        <p:cTn id="26" dur="1000" fill="hold"/>
                                        <p:tgtEl>
                                          <p:spTgt spid="21"/>
                                        </p:tgtEl>
                                        <p:attrNameLst>
                                          <p:attrName>ppt_h</p:attrName>
                                        </p:attrNameLst>
                                      </p:cBhvr>
                                      <p:tavLst>
                                        <p:tav tm="0">
                                          <p:val>
                                            <p:fltVal val="0"/>
                                          </p:val>
                                        </p:tav>
                                        <p:tav tm="100000">
                                          <p:val>
                                            <p:strVal val="#ppt_h"/>
                                          </p:val>
                                        </p:tav>
                                      </p:tavLst>
                                    </p:anim>
                                    <p:anim calcmode="lin" valueType="num">
                                      <p:cBhvr>
                                        <p:cTn id="27" dur="1000" fill="hold"/>
                                        <p:tgtEl>
                                          <p:spTgt spid="21"/>
                                        </p:tgtEl>
                                        <p:attrNameLst>
                                          <p:attrName>style.rotation</p:attrName>
                                        </p:attrNameLst>
                                      </p:cBhvr>
                                      <p:tavLst>
                                        <p:tav tm="0">
                                          <p:val>
                                            <p:fltVal val="90"/>
                                          </p:val>
                                        </p:tav>
                                        <p:tav tm="100000">
                                          <p:val>
                                            <p:fltVal val="0"/>
                                          </p:val>
                                        </p:tav>
                                      </p:tavLst>
                                    </p:anim>
                                    <p:animEffect transition="in" filter="fade">
                                      <p:cBhvr>
                                        <p:cTn id="28"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P spid="19" grpId="0"/>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E6E8930-89AF-4D2C-8DFA-B01C5A27ABCC}"/>
              </a:ext>
            </a:extLst>
          </p:cNvPr>
          <p:cNvSpPr txBox="1"/>
          <p:nvPr/>
        </p:nvSpPr>
        <p:spPr>
          <a:xfrm>
            <a:off x="192777" y="390240"/>
            <a:ext cx="4753224" cy="523220"/>
          </a:xfrm>
          <a:prstGeom prst="rect">
            <a:avLst/>
          </a:prstGeom>
          <a:noFill/>
        </p:spPr>
        <p:txBody>
          <a:bodyPr wrap="none" rtlCol="0">
            <a:spAutoFit/>
          </a:bodyPr>
          <a:lstStyle/>
          <a:p>
            <a:r>
              <a:rPr lang="en-US" sz="2800" b="1" dirty="0" smtClean="0">
                <a:solidFill>
                  <a:schemeClr val="bg1"/>
                </a:solidFill>
              </a:rPr>
              <a:t>3.1.Các </a:t>
            </a:r>
            <a:r>
              <a:rPr lang="en-US" sz="2800" b="1" dirty="0" err="1">
                <a:solidFill>
                  <a:schemeClr val="bg1"/>
                </a:solidFill>
              </a:rPr>
              <a:t>thư</a:t>
            </a:r>
            <a:r>
              <a:rPr lang="en-US" sz="2800" b="1" dirty="0">
                <a:solidFill>
                  <a:schemeClr val="bg1"/>
                </a:solidFill>
              </a:rPr>
              <a:t> </a:t>
            </a:r>
            <a:r>
              <a:rPr lang="en-US" sz="2800" b="1" dirty="0" err="1">
                <a:solidFill>
                  <a:schemeClr val="bg1"/>
                </a:solidFill>
              </a:rPr>
              <a:t>viện</a:t>
            </a:r>
            <a:r>
              <a:rPr lang="en-US" sz="2800" b="1" dirty="0">
                <a:solidFill>
                  <a:schemeClr val="bg1"/>
                </a:solidFill>
              </a:rPr>
              <a:t> </a:t>
            </a:r>
            <a:r>
              <a:rPr lang="en-US" sz="2800" b="1" dirty="0" err="1">
                <a:solidFill>
                  <a:schemeClr val="bg1"/>
                </a:solidFill>
              </a:rPr>
              <a:t>được</a:t>
            </a:r>
            <a:r>
              <a:rPr lang="en-US" sz="2800" b="1" dirty="0">
                <a:solidFill>
                  <a:schemeClr val="bg1"/>
                </a:solidFill>
              </a:rPr>
              <a:t> </a:t>
            </a:r>
            <a:r>
              <a:rPr lang="en-US" sz="2800" b="1" dirty="0" err="1">
                <a:solidFill>
                  <a:schemeClr val="bg1"/>
                </a:solidFill>
              </a:rPr>
              <a:t>sử</a:t>
            </a:r>
            <a:r>
              <a:rPr lang="en-US" sz="2800" b="1" dirty="0">
                <a:solidFill>
                  <a:schemeClr val="bg1"/>
                </a:solidFill>
              </a:rPr>
              <a:t> </a:t>
            </a:r>
            <a:r>
              <a:rPr lang="en-US" sz="2800" b="1" dirty="0" err="1" smtClean="0">
                <a:solidFill>
                  <a:schemeClr val="bg1"/>
                </a:solidFill>
              </a:rPr>
              <a:t>dụng</a:t>
            </a:r>
            <a:r>
              <a:rPr lang="en-US" sz="2800" b="1" dirty="0" smtClean="0">
                <a:solidFill>
                  <a:schemeClr val="bg1"/>
                </a:solidFill>
              </a:rPr>
              <a:t> :</a:t>
            </a:r>
            <a:endParaRPr lang="zh-CN" altLang="en-US" sz="2800" dirty="0">
              <a:solidFill>
                <a:srgbClr val="8FAADC"/>
              </a:solidFill>
              <a:latin typeface="Noto Sans S Chinese Medium" panose="020B0600000000000000" pitchFamily="34" charset="-122"/>
              <a:ea typeface="Noto Sans S Chinese Medium" panose="020B0600000000000000" pitchFamily="34" charset="-122"/>
            </a:endParaRPr>
          </a:p>
        </p:txBody>
      </p:sp>
      <p:sp>
        <p:nvSpPr>
          <p:cNvPr id="5" name="KSO_Shape">
            <a:extLst>
              <a:ext uri="{FF2B5EF4-FFF2-40B4-BE49-F238E27FC236}">
                <a16:creationId xmlns:a16="http://schemas.microsoft.com/office/drawing/2014/main" id="{A52B8B3F-554E-4B3E-A412-DA2679BA6359}"/>
              </a:ext>
            </a:extLst>
          </p:cNvPr>
          <p:cNvSpPr>
            <a:spLocks/>
          </p:cNvSpPr>
          <p:nvPr/>
        </p:nvSpPr>
        <p:spPr bwMode="auto">
          <a:xfrm>
            <a:off x="5142884" y="2020750"/>
            <a:ext cx="2185060" cy="3074442"/>
          </a:xfrm>
          <a:custGeom>
            <a:avLst/>
            <a:gdLst>
              <a:gd name="T0" fmla="*/ 645836 w 1000125"/>
              <a:gd name="T1" fmla="*/ 2202388 h 2249488"/>
              <a:gd name="T2" fmla="*/ 499269 w 1000125"/>
              <a:gd name="T3" fmla="*/ 2249488 h 2249488"/>
              <a:gd name="T4" fmla="*/ 353019 w 1000125"/>
              <a:gd name="T5" fmla="*/ 2202388 h 2249488"/>
              <a:gd name="T6" fmla="*/ 729267 w 1000125"/>
              <a:gd name="T7" fmla="*/ 1946275 h 2249488"/>
              <a:gd name="T8" fmla="*/ 783907 w 1000125"/>
              <a:gd name="T9" fmla="*/ 2007378 h 2249488"/>
              <a:gd name="T10" fmla="*/ 264822 w 1000125"/>
              <a:gd name="T11" fmla="*/ 2057084 h 2249488"/>
              <a:gd name="T12" fmla="*/ 216853 w 1000125"/>
              <a:gd name="T13" fmla="*/ 1990599 h 2249488"/>
              <a:gd name="T14" fmla="*/ 734985 w 1000125"/>
              <a:gd name="T15" fmla="*/ 1798953 h 2249488"/>
              <a:gd name="T16" fmla="*/ 783272 w 1000125"/>
              <a:gd name="T17" fmla="*/ 1865249 h 2249488"/>
              <a:gd name="T18" fmla="*/ 259739 w 1000125"/>
              <a:gd name="T19" fmla="*/ 1908499 h 2249488"/>
              <a:gd name="T20" fmla="*/ 218124 w 1000125"/>
              <a:gd name="T21" fmla="*/ 1837784 h 2249488"/>
              <a:gd name="T22" fmla="*/ 893763 w 1000125"/>
              <a:gd name="T23" fmla="*/ 1480542 h 2249488"/>
              <a:gd name="T24" fmla="*/ 861683 w 1000125"/>
              <a:gd name="T25" fmla="*/ 1637130 h 2249488"/>
              <a:gd name="T26" fmla="*/ 205463 w 1000125"/>
              <a:gd name="T27" fmla="*/ 1744369 h 2249488"/>
              <a:gd name="T28" fmla="*/ 127009 w 1000125"/>
              <a:gd name="T29" fmla="*/ 1611190 h 2249488"/>
              <a:gd name="T30" fmla="*/ 300928 w 1000125"/>
              <a:gd name="T31" fmla="*/ 1209675 h 2249488"/>
              <a:gd name="T32" fmla="*/ 318768 w 1000125"/>
              <a:gd name="T33" fmla="*/ 1338180 h 2249488"/>
              <a:gd name="T34" fmla="*/ 150558 w 1000125"/>
              <a:gd name="T35" fmla="*/ 1356675 h 2249488"/>
              <a:gd name="T36" fmla="*/ 132081 w 1000125"/>
              <a:gd name="T37" fmla="*/ 1263564 h 2249488"/>
              <a:gd name="T38" fmla="*/ 300928 w 1000125"/>
              <a:gd name="T39" fmla="*/ 1209675 h 2249488"/>
              <a:gd name="T40" fmla="*/ 845505 w 1000125"/>
              <a:gd name="T41" fmla="*/ 1323023 h 2249488"/>
              <a:gd name="T42" fmla="*/ 697018 w 1000125"/>
              <a:gd name="T43" fmla="*/ 1357313 h 2249488"/>
              <a:gd name="T44" fmla="*/ 622933 w 1000125"/>
              <a:gd name="T45" fmla="*/ 1183957 h 2249488"/>
              <a:gd name="T46" fmla="*/ 763505 w 1000125"/>
              <a:gd name="T47" fmla="*/ 1118235 h 2249488"/>
              <a:gd name="T48" fmla="*/ 381083 w 1000125"/>
              <a:gd name="T49" fmla="*/ 950621 h 2249488"/>
              <a:gd name="T50" fmla="*/ 642138 w 1000125"/>
              <a:gd name="T51" fmla="*/ 924248 h 2249488"/>
              <a:gd name="T52" fmla="*/ 934423 w 1000125"/>
              <a:gd name="T53" fmla="*/ 817583 h 2249488"/>
              <a:gd name="T54" fmla="*/ 993142 w 1000125"/>
              <a:gd name="T55" fmla="*/ 878060 h 2249488"/>
              <a:gd name="T56" fmla="*/ 988064 w 1000125"/>
              <a:gd name="T57" fmla="*/ 964002 h 2249488"/>
              <a:gd name="T58" fmla="*/ 921727 w 1000125"/>
              <a:gd name="T59" fmla="*/ 1017158 h 2249488"/>
              <a:gd name="T60" fmla="*/ 26662 w 1000125"/>
              <a:gd name="T61" fmla="*/ 1152119 h 2249488"/>
              <a:gd name="T62" fmla="*/ 1904 w 1000125"/>
              <a:gd name="T63" fmla="*/ 1062039 h 2249488"/>
              <a:gd name="T64" fmla="*/ 49514 w 1000125"/>
              <a:gd name="T65" fmla="*/ 992649 h 2249488"/>
              <a:gd name="T66" fmla="*/ 784387 w 1000125"/>
              <a:gd name="T67" fmla="*/ 572155 h 2249488"/>
              <a:gd name="T68" fmla="*/ 292059 w 1000125"/>
              <a:gd name="T69" fmla="*/ 677858 h 2249488"/>
              <a:gd name="T70" fmla="*/ 823038 w 1000125"/>
              <a:gd name="T71" fmla="*/ 576294 h 2249488"/>
              <a:gd name="T72" fmla="*/ 960450 w 1000125"/>
              <a:gd name="T73" fmla="*/ 529551 h 2249488"/>
              <a:gd name="T74" fmla="*/ 999808 w 1000125"/>
              <a:gd name="T75" fmla="*/ 605939 h 2249488"/>
              <a:gd name="T76" fmla="*/ 970289 w 1000125"/>
              <a:gd name="T77" fmla="*/ 684547 h 2249488"/>
              <a:gd name="T78" fmla="*/ 105059 w 1000125"/>
              <a:gd name="T79" fmla="*/ 882650 h 2249488"/>
              <a:gd name="T80" fmla="*/ 6031 w 1000125"/>
              <a:gd name="T81" fmla="*/ 812601 h 2249488"/>
              <a:gd name="T82" fmla="*/ 12061 w 1000125"/>
              <a:gd name="T83" fmla="*/ 728922 h 2249488"/>
              <a:gd name="T84" fmla="*/ 78398 w 1000125"/>
              <a:gd name="T85" fmla="*/ 676306 h 2249488"/>
              <a:gd name="T86" fmla="*/ 563251 w 1000125"/>
              <a:gd name="T87" fmla="*/ 304601 h 2249488"/>
              <a:gd name="T88" fmla="*/ 458703 w 1000125"/>
              <a:gd name="T89" fmla="*/ 353314 h 2249488"/>
              <a:gd name="T90" fmla="*/ 909666 w 1000125"/>
              <a:gd name="T91" fmla="*/ 202567 h 2249488"/>
              <a:gd name="T92" fmla="*/ 981081 w 1000125"/>
              <a:gd name="T93" fmla="*/ 246811 h 2249488"/>
              <a:gd name="T94" fmla="*/ 996951 w 1000125"/>
              <a:gd name="T95" fmla="*/ 332116 h 2249488"/>
              <a:gd name="T96" fmla="*/ 945850 w 1000125"/>
              <a:gd name="T97" fmla="*/ 399278 h 2249488"/>
              <a:gd name="T98" fmla="*/ 61575 w 1000125"/>
              <a:gd name="T99" fmla="*/ 570206 h 2249488"/>
              <a:gd name="T100" fmla="*/ 317 w 1000125"/>
              <a:gd name="T101" fmla="*/ 479809 h 2249488"/>
              <a:gd name="T102" fmla="*/ 29518 w 1000125"/>
              <a:gd name="T103" fmla="*/ 400551 h 2249488"/>
              <a:gd name="T104" fmla="*/ 894431 w 1000125"/>
              <a:gd name="T105" fmla="*/ 201612 h 2249488"/>
              <a:gd name="T106" fmla="*/ 537230 w 1000125"/>
              <a:gd name="T107" fmla="*/ 26064 h 2249488"/>
              <a:gd name="T108" fmla="*/ 573088 w 1000125"/>
              <a:gd name="T109" fmla="*/ 104573 h 2249488"/>
              <a:gd name="T110" fmla="*/ 539769 w 1000125"/>
              <a:gd name="T111" fmla="*/ 182129 h 2249488"/>
              <a:gd name="T112" fmla="*/ 100275 w 1000125"/>
              <a:gd name="T113" fmla="*/ 287020 h 2249488"/>
              <a:gd name="T114" fmla="*/ 4443 w 1000125"/>
              <a:gd name="T115" fmla="*/ 212643 h 2249488"/>
              <a:gd name="T116" fmla="*/ 14280 w 1000125"/>
              <a:gd name="T117" fmla="*/ 128730 h 2249488"/>
              <a:gd name="T118" fmla="*/ 83456 w 1000125"/>
              <a:gd name="T119" fmla="*/ 78827 h 2249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00125" h="2249488">
                <a:moveTo>
                  <a:pt x="301625" y="2105025"/>
                </a:moveTo>
                <a:lnTo>
                  <a:pt x="696913" y="2105025"/>
                </a:lnTo>
                <a:lnTo>
                  <a:pt x="696913" y="2112612"/>
                </a:lnTo>
                <a:lnTo>
                  <a:pt x="695961" y="2120199"/>
                </a:lnTo>
                <a:lnTo>
                  <a:pt x="694692" y="2127153"/>
                </a:lnTo>
                <a:lnTo>
                  <a:pt x="693106" y="2134424"/>
                </a:lnTo>
                <a:lnTo>
                  <a:pt x="690885" y="2141062"/>
                </a:lnTo>
                <a:lnTo>
                  <a:pt x="688347" y="2148016"/>
                </a:lnTo>
                <a:lnTo>
                  <a:pt x="685175" y="2154971"/>
                </a:lnTo>
                <a:lnTo>
                  <a:pt x="681685" y="2161293"/>
                </a:lnTo>
                <a:lnTo>
                  <a:pt x="677878" y="2167931"/>
                </a:lnTo>
                <a:lnTo>
                  <a:pt x="673120" y="2173938"/>
                </a:lnTo>
                <a:lnTo>
                  <a:pt x="668678" y="2179944"/>
                </a:lnTo>
                <a:lnTo>
                  <a:pt x="663285" y="2185634"/>
                </a:lnTo>
                <a:lnTo>
                  <a:pt x="657892" y="2191640"/>
                </a:lnTo>
                <a:lnTo>
                  <a:pt x="651864" y="2197014"/>
                </a:lnTo>
                <a:lnTo>
                  <a:pt x="645836" y="2202388"/>
                </a:lnTo>
                <a:lnTo>
                  <a:pt x="639174" y="2207129"/>
                </a:lnTo>
                <a:lnTo>
                  <a:pt x="632512" y="2211871"/>
                </a:lnTo>
                <a:lnTo>
                  <a:pt x="625215" y="2216613"/>
                </a:lnTo>
                <a:lnTo>
                  <a:pt x="617919" y="2220722"/>
                </a:lnTo>
                <a:lnTo>
                  <a:pt x="609988" y="2224832"/>
                </a:lnTo>
                <a:lnTo>
                  <a:pt x="601739" y="2228625"/>
                </a:lnTo>
                <a:lnTo>
                  <a:pt x="593491" y="2232102"/>
                </a:lnTo>
                <a:lnTo>
                  <a:pt x="585243" y="2234947"/>
                </a:lnTo>
                <a:lnTo>
                  <a:pt x="576360" y="2238108"/>
                </a:lnTo>
                <a:lnTo>
                  <a:pt x="567160" y="2240637"/>
                </a:lnTo>
                <a:lnTo>
                  <a:pt x="557959" y="2242850"/>
                </a:lnTo>
                <a:lnTo>
                  <a:pt x="548759" y="2244747"/>
                </a:lnTo>
                <a:lnTo>
                  <a:pt x="539242" y="2246327"/>
                </a:lnTo>
                <a:lnTo>
                  <a:pt x="529407" y="2247908"/>
                </a:lnTo>
                <a:lnTo>
                  <a:pt x="519573" y="2248856"/>
                </a:lnTo>
                <a:lnTo>
                  <a:pt x="509421" y="2249488"/>
                </a:lnTo>
                <a:lnTo>
                  <a:pt x="499269" y="2249488"/>
                </a:lnTo>
                <a:lnTo>
                  <a:pt x="489434" y="2249488"/>
                </a:lnTo>
                <a:lnTo>
                  <a:pt x="479283" y="2248856"/>
                </a:lnTo>
                <a:lnTo>
                  <a:pt x="469131" y="2247908"/>
                </a:lnTo>
                <a:lnTo>
                  <a:pt x="459613" y="2246327"/>
                </a:lnTo>
                <a:lnTo>
                  <a:pt x="449779" y="2244747"/>
                </a:lnTo>
                <a:lnTo>
                  <a:pt x="440261" y="2242850"/>
                </a:lnTo>
                <a:lnTo>
                  <a:pt x="431378" y="2240637"/>
                </a:lnTo>
                <a:lnTo>
                  <a:pt x="422496" y="2238108"/>
                </a:lnTo>
                <a:lnTo>
                  <a:pt x="413613" y="2234947"/>
                </a:lnTo>
                <a:lnTo>
                  <a:pt x="405047" y="2232102"/>
                </a:lnTo>
                <a:lnTo>
                  <a:pt x="396799" y="2228625"/>
                </a:lnTo>
                <a:lnTo>
                  <a:pt x="388868" y="2224832"/>
                </a:lnTo>
                <a:lnTo>
                  <a:pt x="380936" y="2220722"/>
                </a:lnTo>
                <a:lnTo>
                  <a:pt x="373640" y="2216613"/>
                </a:lnTo>
                <a:lnTo>
                  <a:pt x="366343" y="2211871"/>
                </a:lnTo>
                <a:lnTo>
                  <a:pt x="359681" y="2207129"/>
                </a:lnTo>
                <a:lnTo>
                  <a:pt x="353019" y="2202388"/>
                </a:lnTo>
                <a:lnTo>
                  <a:pt x="346674" y="2197014"/>
                </a:lnTo>
                <a:lnTo>
                  <a:pt x="340963" y="2191640"/>
                </a:lnTo>
                <a:lnTo>
                  <a:pt x="335253" y="2185634"/>
                </a:lnTo>
                <a:lnTo>
                  <a:pt x="330177" y="2179944"/>
                </a:lnTo>
                <a:lnTo>
                  <a:pt x="325418" y="2173938"/>
                </a:lnTo>
                <a:lnTo>
                  <a:pt x="320977" y="2167931"/>
                </a:lnTo>
                <a:lnTo>
                  <a:pt x="317170" y="2161293"/>
                </a:lnTo>
                <a:lnTo>
                  <a:pt x="313680" y="2154971"/>
                </a:lnTo>
                <a:lnTo>
                  <a:pt x="310508" y="2148016"/>
                </a:lnTo>
                <a:lnTo>
                  <a:pt x="307653" y="2141062"/>
                </a:lnTo>
                <a:lnTo>
                  <a:pt x="305749" y="2134424"/>
                </a:lnTo>
                <a:lnTo>
                  <a:pt x="303846" y="2127153"/>
                </a:lnTo>
                <a:lnTo>
                  <a:pt x="302577" y="2120199"/>
                </a:lnTo>
                <a:lnTo>
                  <a:pt x="301942" y="2112612"/>
                </a:lnTo>
                <a:lnTo>
                  <a:pt x="301625" y="2105025"/>
                </a:lnTo>
                <a:close/>
                <a:moveTo>
                  <a:pt x="270541" y="1946275"/>
                </a:moveTo>
                <a:lnTo>
                  <a:pt x="729267" y="1946275"/>
                </a:lnTo>
                <a:lnTo>
                  <a:pt x="734985" y="1946592"/>
                </a:lnTo>
                <a:lnTo>
                  <a:pt x="740385" y="1947225"/>
                </a:lnTo>
                <a:lnTo>
                  <a:pt x="745468" y="1948808"/>
                </a:lnTo>
                <a:lnTo>
                  <a:pt x="750869" y="1950391"/>
                </a:lnTo>
                <a:lnTo>
                  <a:pt x="755316" y="1952607"/>
                </a:lnTo>
                <a:lnTo>
                  <a:pt x="760081" y="1955773"/>
                </a:lnTo>
                <a:lnTo>
                  <a:pt x="764211" y="1958939"/>
                </a:lnTo>
                <a:lnTo>
                  <a:pt x="768023" y="1962422"/>
                </a:lnTo>
                <a:lnTo>
                  <a:pt x="771836" y="1966537"/>
                </a:lnTo>
                <a:lnTo>
                  <a:pt x="774695" y="1970653"/>
                </a:lnTo>
                <a:lnTo>
                  <a:pt x="777554" y="1975085"/>
                </a:lnTo>
                <a:lnTo>
                  <a:pt x="779777" y="1980151"/>
                </a:lnTo>
                <a:lnTo>
                  <a:pt x="781684" y="1985216"/>
                </a:lnTo>
                <a:lnTo>
                  <a:pt x="783272" y="1990599"/>
                </a:lnTo>
                <a:lnTo>
                  <a:pt x="783907" y="1995981"/>
                </a:lnTo>
                <a:lnTo>
                  <a:pt x="784225" y="2001996"/>
                </a:lnTo>
                <a:lnTo>
                  <a:pt x="783907" y="2007378"/>
                </a:lnTo>
                <a:lnTo>
                  <a:pt x="783272" y="2013077"/>
                </a:lnTo>
                <a:lnTo>
                  <a:pt x="781684" y="2018459"/>
                </a:lnTo>
                <a:lnTo>
                  <a:pt x="779777" y="2023525"/>
                </a:lnTo>
                <a:lnTo>
                  <a:pt x="777554" y="2028590"/>
                </a:lnTo>
                <a:lnTo>
                  <a:pt x="774695" y="2033022"/>
                </a:lnTo>
                <a:lnTo>
                  <a:pt x="771836" y="2037455"/>
                </a:lnTo>
                <a:lnTo>
                  <a:pt x="768023" y="2041254"/>
                </a:lnTo>
                <a:lnTo>
                  <a:pt x="764211" y="2044736"/>
                </a:lnTo>
                <a:lnTo>
                  <a:pt x="760081" y="2048219"/>
                </a:lnTo>
                <a:lnTo>
                  <a:pt x="755316" y="2050752"/>
                </a:lnTo>
                <a:lnTo>
                  <a:pt x="750869" y="2053285"/>
                </a:lnTo>
                <a:lnTo>
                  <a:pt x="745468" y="2054867"/>
                </a:lnTo>
                <a:lnTo>
                  <a:pt x="740385" y="2056450"/>
                </a:lnTo>
                <a:lnTo>
                  <a:pt x="734985" y="2057084"/>
                </a:lnTo>
                <a:lnTo>
                  <a:pt x="729267" y="2057400"/>
                </a:lnTo>
                <a:lnTo>
                  <a:pt x="270541" y="2057400"/>
                </a:lnTo>
                <a:lnTo>
                  <a:pt x="264822" y="2057084"/>
                </a:lnTo>
                <a:lnTo>
                  <a:pt x="259739" y="2056450"/>
                </a:lnTo>
                <a:lnTo>
                  <a:pt x="254657" y="2054867"/>
                </a:lnTo>
                <a:lnTo>
                  <a:pt x="249256" y="2053285"/>
                </a:lnTo>
                <a:lnTo>
                  <a:pt x="244491" y="2050752"/>
                </a:lnTo>
                <a:lnTo>
                  <a:pt x="240043" y="2048219"/>
                </a:lnTo>
                <a:lnTo>
                  <a:pt x="235914" y="2044736"/>
                </a:lnTo>
                <a:lnTo>
                  <a:pt x="232102" y="2041254"/>
                </a:lnTo>
                <a:lnTo>
                  <a:pt x="228289" y="2037455"/>
                </a:lnTo>
                <a:lnTo>
                  <a:pt x="225113" y="2033022"/>
                </a:lnTo>
                <a:lnTo>
                  <a:pt x="222571" y="2028590"/>
                </a:lnTo>
                <a:lnTo>
                  <a:pt x="220347" y="2023525"/>
                </a:lnTo>
                <a:lnTo>
                  <a:pt x="218124" y="2018459"/>
                </a:lnTo>
                <a:lnTo>
                  <a:pt x="216853" y="2013077"/>
                </a:lnTo>
                <a:lnTo>
                  <a:pt x="215900" y="2007378"/>
                </a:lnTo>
                <a:lnTo>
                  <a:pt x="215900" y="2001996"/>
                </a:lnTo>
                <a:lnTo>
                  <a:pt x="215900" y="1995981"/>
                </a:lnTo>
                <a:lnTo>
                  <a:pt x="216853" y="1990599"/>
                </a:lnTo>
                <a:lnTo>
                  <a:pt x="218124" y="1985216"/>
                </a:lnTo>
                <a:lnTo>
                  <a:pt x="220347" y="1980151"/>
                </a:lnTo>
                <a:lnTo>
                  <a:pt x="222571" y="1975085"/>
                </a:lnTo>
                <a:lnTo>
                  <a:pt x="225113" y="1970653"/>
                </a:lnTo>
                <a:lnTo>
                  <a:pt x="228289" y="1966537"/>
                </a:lnTo>
                <a:lnTo>
                  <a:pt x="232102" y="1962422"/>
                </a:lnTo>
                <a:lnTo>
                  <a:pt x="235914" y="1958939"/>
                </a:lnTo>
                <a:lnTo>
                  <a:pt x="240043" y="1955773"/>
                </a:lnTo>
                <a:lnTo>
                  <a:pt x="244491" y="1952607"/>
                </a:lnTo>
                <a:lnTo>
                  <a:pt x="249256" y="1950391"/>
                </a:lnTo>
                <a:lnTo>
                  <a:pt x="254657" y="1948808"/>
                </a:lnTo>
                <a:lnTo>
                  <a:pt x="259739" y="1947225"/>
                </a:lnTo>
                <a:lnTo>
                  <a:pt x="264822" y="1946592"/>
                </a:lnTo>
                <a:lnTo>
                  <a:pt x="270541" y="1946275"/>
                </a:lnTo>
                <a:close/>
                <a:moveTo>
                  <a:pt x="270541" y="1798637"/>
                </a:moveTo>
                <a:lnTo>
                  <a:pt x="729267" y="1798637"/>
                </a:lnTo>
                <a:lnTo>
                  <a:pt x="734985" y="1798953"/>
                </a:lnTo>
                <a:lnTo>
                  <a:pt x="740385" y="1799584"/>
                </a:lnTo>
                <a:lnTo>
                  <a:pt x="745468" y="1800847"/>
                </a:lnTo>
                <a:lnTo>
                  <a:pt x="750869" y="1803057"/>
                </a:lnTo>
                <a:lnTo>
                  <a:pt x="755316" y="1805267"/>
                </a:lnTo>
                <a:lnTo>
                  <a:pt x="760081" y="1808108"/>
                </a:lnTo>
                <a:lnTo>
                  <a:pt x="764211" y="1811265"/>
                </a:lnTo>
                <a:lnTo>
                  <a:pt x="768023" y="1815053"/>
                </a:lnTo>
                <a:lnTo>
                  <a:pt x="771836" y="1818842"/>
                </a:lnTo>
                <a:lnTo>
                  <a:pt x="774695" y="1822946"/>
                </a:lnTo>
                <a:lnTo>
                  <a:pt x="777554" y="1827681"/>
                </a:lnTo>
                <a:lnTo>
                  <a:pt x="779777" y="1832417"/>
                </a:lnTo>
                <a:lnTo>
                  <a:pt x="781684" y="1837784"/>
                </a:lnTo>
                <a:lnTo>
                  <a:pt x="783272" y="1842835"/>
                </a:lnTo>
                <a:lnTo>
                  <a:pt x="783907" y="1848517"/>
                </a:lnTo>
                <a:lnTo>
                  <a:pt x="784225" y="1854200"/>
                </a:lnTo>
                <a:lnTo>
                  <a:pt x="783907" y="1859882"/>
                </a:lnTo>
                <a:lnTo>
                  <a:pt x="783272" y="1865249"/>
                </a:lnTo>
                <a:lnTo>
                  <a:pt x="781684" y="1870616"/>
                </a:lnTo>
                <a:lnTo>
                  <a:pt x="779777" y="1875667"/>
                </a:lnTo>
                <a:lnTo>
                  <a:pt x="777554" y="1880403"/>
                </a:lnTo>
                <a:lnTo>
                  <a:pt x="774695" y="1885138"/>
                </a:lnTo>
                <a:lnTo>
                  <a:pt x="771836" y="1889558"/>
                </a:lnTo>
                <a:lnTo>
                  <a:pt x="768023" y="1893346"/>
                </a:lnTo>
                <a:lnTo>
                  <a:pt x="764211" y="1897134"/>
                </a:lnTo>
                <a:lnTo>
                  <a:pt x="760081" y="1900291"/>
                </a:lnTo>
                <a:lnTo>
                  <a:pt x="755316" y="1902817"/>
                </a:lnTo>
                <a:lnTo>
                  <a:pt x="750869" y="1905027"/>
                </a:lnTo>
                <a:lnTo>
                  <a:pt x="745468" y="1907237"/>
                </a:lnTo>
                <a:lnTo>
                  <a:pt x="740385" y="1908499"/>
                </a:lnTo>
                <a:lnTo>
                  <a:pt x="734985" y="1909447"/>
                </a:lnTo>
                <a:lnTo>
                  <a:pt x="729267" y="1909762"/>
                </a:lnTo>
                <a:lnTo>
                  <a:pt x="270541" y="1909762"/>
                </a:lnTo>
                <a:lnTo>
                  <a:pt x="264822" y="1909447"/>
                </a:lnTo>
                <a:lnTo>
                  <a:pt x="259739" y="1908499"/>
                </a:lnTo>
                <a:lnTo>
                  <a:pt x="254657" y="1907237"/>
                </a:lnTo>
                <a:lnTo>
                  <a:pt x="249256" y="1905027"/>
                </a:lnTo>
                <a:lnTo>
                  <a:pt x="244491" y="1902817"/>
                </a:lnTo>
                <a:lnTo>
                  <a:pt x="240043" y="1900291"/>
                </a:lnTo>
                <a:lnTo>
                  <a:pt x="235914" y="1897134"/>
                </a:lnTo>
                <a:lnTo>
                  <a:pt x="232102" y="1893346"/>
                </a:lnTo>
                <a:lnTo>
                  <a:pt x="228289" y="1889558"/>
                </a:lnTo>
                <a:lnTo>
                  <a:pt x="225113" y="1885138"/>
                </a:lnTo>
                <a:lnTo>
                  <a:pt x="222571" y="1880403"/>
                </a:lnTo>
                <a:lnTo>
                  <a:pt x="220347" y="1875667"/>
                </a:lnTo>
                <a:lnTo>
                  <a:pt x="218124" y="1870616"/>
                </a:lnTo>
                <a:lnTo>
                  <a:pt x="216853" y="1865249"/>
                </a:lnTo>
                <a:lnTo>
                  <a:pt x="215900" y="1859882"/>
                </a:lnTo>
                <a:lnTo>
                  <a:pt x="215900" y="1854200"/>
                </a:lnTo>
                <a:lnTo>
                  <a:pt x="215900" y="1848517"/>
                </a:lnTo>
                <a:lnTo>
                  <a:pt x="216853" y="1842835"/>
                </a:lnTo>
                <a:lnTo>
                  <a:pt x="218124" y="1837784"/>
                </a:lnTo>
                <a:lnTo>
                  <a:pt x="220347" y="1832417"/>
                </a:lnTo>
                <a:lnTo>
                  <a:pt x="222571" y="1827681"/>
                </a:lnTo>
                <a:lnTo>
                  <a:pt x="225113" y="1822946"/>
                </a:lnTo>
                <a:lnTo>
                  <a:pt x="228289" y="1818842"/>
                </a:lnTo>
                <a:lnTo>
                  <a:pt x="232102" y="1815053"/>
                </a:lnTo>
                <a:lnTo>
                  <a:pt x="235914" y="1811265"/>
                </a:lnTo>
                <a:lnTo>
                  <a:pt x="240043" y="1808108"/>
                </a:lnTo>
                <a:lnTo>
                  <a:pt x="244491" y="1805267"/>
                </a:lnTo>
                <a:lnTo>
                  <a:pt x="249256" y="1803057"/>
                </a:lnTo>
                <a:lnTo>
                  <a:pt x="254657" y="1800847"/>
                </a:lnTo>
                <a:lnTo>
                  <a:pt x="259739" y="1799584"/>
                </a:lnTo>
                <a:lnTo>
                  <a:pt x="264822" y="1798953"/>
                </a:lnTo>
                <a:lnTo>
                  <a:pt x="270541" y="1798637"/>
                </a:lnTo>
                <a:close/>
                <a:moveTo>
                  <a:pt x="105728" y="1404937"/>
                </a:moveTo>
                <a:lnTo>
                  <a:pt x="893128" y="1404937"/>
                </a:lnTo>
                <a:lnTo>
                  <a:pt x="893763" y="1441633"/>
                </a:lnTo>
                <a:lnTo>
                  <a:pt x="893763" y="1480542"/>
                </a:lnTo>
                <a:lnTo>
                  <a:pt x="893763" y="1490349"/>
                </a:lnTo>
                <a:lnTo>
                  <a:pt x="893445" y="1500155"/>
                </a:lnTo>
                <a:lnTo>
                  <a:pt x="892810" y="1509962"/>
                </a:lnTo>
                <a:lnTo>
                  <a:pt x="892175" y="1519452"/>
                </a:lnTo>
                <a:lnTo>
                  <a:pt x="890904" y="1528942"/>
                </a:lnTo>
                <a:lnTo>
                  <a:pt x="889634" y="1538432"/>
                </a:lnTo>
                <a:lnTo>
                  <a:pt x="888363" y="1547923"/>
                </a:lnTo>
                <a:lnTo>
                  <a:pt x="886458" y="1557096"/>
                </a:lnTo>
                <a:lnTo>
                  <a:pt x="884552" y="1566587"/>
                </a:lnTo>
                <a:lnTo>
                  <a:pt x="882328" y="1575444"/>
                </a:lnTo>
                <a:lnTo>
                  <a:pt x="880105" y="1584618"/>
                </a:lnTo>
                <a:lnTo>
                  <a:pt x="877564" y="1593792"/>
                </a:lnTo>
                <a:lnTo>
                  <a:pt x="874705" y="1602649"/>
                </a:lnTo>
                <a:lnTo>
                  <a:pt x="871847" y="1611190"/>
                </a:lnTo>
                <a:lnTo>
                  <a:pt x="868670" y="1620048"/>
                </a:lnTo>
                <a:lnTo>
                  <a:pt x="865494" y="1628589"/>
                </a:lnTo>
                <a:lnTo>
                  <a:pt x="861683" y="1637130"/>
                </a:lnTo>
                <a:lnTo>
                  <a:pt x="858189" y="1645355"/>
                </a:lnTo>
                <a:lnTo>
                  <a:pt x="854059" y="1653896"/>
                </a:lnTo>
                <a:lnTo>
                  <a:pt x="849930" y="1662121"/>
                </a:lnTo>
                <a:lnTo>
                  <a:pt x="845801" y="1670029"/>
                </a:lnTo>
                <a:lnTo>
                  <a:pt x="841354" y="1677938"/>
                </a:lnTo>
                <a:lnTo>
                  <a:pt x="836590" y="1686163"/>
                </a:lnTo>
                <a:lnTo>
                  <a:pt x="831826" y="1693439"/>
                </a:lnTo>
                <a:lnTo>
                  <a:pt x="826743" y="1701347"/>
                </a:lnTo>
                <a:lnTo>
                  <a:pt x="821661" y="1708939"/>
                </a:lnTo>
                <a:lnTo>
                  <a:pt x="815944" y="1716215"/>
                </a:lnTo>
                <a:lnTo>
                  <a:pt x="810862" y="1723491"/>
                </a:lnTo>
                <a:lnTo>
                  <a:pt x="804827" y="1730767"/>
                </a:lnTo>
                <a:lnTo>
                  <a:pt x="799110" y="1737410"/>
                </a:lnTo>
                <a:lnTo>
                  <a:pt x="793075" y="1744369"/>
                </a:lnTo>
                <a:lnTo>
                  <a:pt x="787040" y="1751012"/>
                </a:lnTo>
                <a:lnTo>
                  <a:pt x="211498" y="1751012"/>
                </a:lnTo>
                <a:lnTo>
                  <a:pt x="205463" y="1744369"/>
                </a:lnTo>
                <a:lnTo>
                  <a:pt x="199428" y="1737410"/>
                </a:lnTo>
                <a:lnTo>
                  <a:pt x="193711" y="1730767"/>
                </a:lnTo>
                <a:lnTo>
                  <a:pt x="187994" y="1723491"/>
                </a:lnTo>
                <a:lnTo>
                  <a:pt x="182276" y="1716215"/>
                </a:lnTo>
                <a:lnTo>
                  <a:pt x="177194" y="1708939"/>
                </a:lnTo>
                <a:lnTo>
                  <a:pt x="172112" y="1701347"/>
                </a:lnTo>
                <a:lnTo>
                  <a:pt x="167030" y="1693439"/>
                </a:lnTo>
                <a:lnTo>
                  <a:pt x="162266" y="1686163"/>
                </a:lnTo>
                <a:lnTo>
                  <a:pt x="157501" y="1677938"/>
                </a:lnTo>
                <a:lnTo>
                  <a:pt x="153054" y="1670029"/>
                </a:lnTo>
                <a:lnTo>
                  <a:pt x="148925" y="1662121"/>
                </a:lnTo>
                <a:lnTo>
                  <a:pt x="144479" y="1653896"/>
                </a:lnTo>
                <a:lnTo>
                  <a:pt x="140667" y="1645355"/>
                </a:lnTo>
                <a:lnTo>
                  <a:pt x="137173" y="1637130"/>
                </a:lnTo>
                <a:lnTo>
                  <a:pt x="133362" y="1628589"/>
                </a:lnTo>
                <a:lnTo>
                  <a:pt x="130185" y="1620048"/>
                </a:lnTo>
                <a:lnTo>
                  <a:pt x="127009" y="1611190"/>
                </a:lnTo>
                <a:lnTo>
                  <a:pt x="124150" y="1602649"/>
                </a:lnTo>
                <a:lnTo>
                  <a:pt x="120974" y="1593792"/>
                </a:lnTo>
                <a:lnTo>
                  <a:pt x="118751" y="1584618"/>
                </a:lnTo>
                <a:lnTo>
                  <a:pt x="116210" y="1575444"/>
                </a:lnTo>
                <a:lnTo>
                  <a:pt x="114304" y="1566587"/>
                </a:lnTo>
                <a:lnTo>
                  <a:pt x="112398" y="1557096"/>
                </a:lnTo>
                <a:lnTo>
                  <a:pt x="110492" y="1547923"/>
                </a:lnTo>
                <a:lnTo>
                  <a:pt x="108904" y="1538432"/>
                </a:lnTo>
                <a:lnTo>
                  <a:pt x="107634" y="1528942"/>
                </a:lnTo>
                <a:lnTo>
                  <a:pt x="106681" y="1519452"/>
                </a:lnTo>
                <a:lnTo>
                  <a:pt x="106046" y="1509962"/>
                </a:lnTo>
                <a:lnTo>
                  <a:pt x="105410" y="1500155"/>
                </a:lnTo>
                <a:lnTo>
                  <a:pt x="105093" y="1490349"/>
                </a:lnTo>
                <a:lnTo>
                  <a:pt x="104775" y="1480542"/>
                </a:lnTo>
                <a:lnTo>
                  <a:pt x="105093" y="1441633"/>
                </a:lnTo>
                <a:lnTo>
                  <a:pt x="105728" y="1404937"/>
                </a:lnTo>
                <a:close/>
                <a:moveTo>
                  <a:pt x="300928" y="1209675"/>
                </a:moveTo>
                <a:lnTo>
                  <a:pt x="302839" y="1209994"/>
                </a:lnTo>
                <a:lnTo>
                  <a:pt x="305069" y="1210312"/>
                </a:lnTo>
                <a:lnTo>
                  <a:pt x="306981" y="1210950"/>
                </a:lnTo>
                <a:lnTo>
                  <a:pt x="308574" y="1211907"/>
                </a:lnTo>
                <a:lnTo>
                  <a:pt x="310485" y="1212863"/>
                </a:lnTo>
                <a:lnTo>
                  <a:pt x="312078" y="1213820"/>
                </a:lnTo>
                <a:lnTo>
                  <a:pt x="313990" y="1215733"/>
                </a:lnTo>
                <a:lnTo>
                  <a:pt x="315264" y="1217009"/>
                </a:lnTo>
                <a:lnTo>
                  <a:pt x="316220" y="1218603"/>
                </a:lnTo>
                <a:lnTo>
                  <a:pt x="317176" y="1220516"/>
                </a:lnTo>
                <a:lnTo>
                  <a:pt x="318131" y="1222430"/>
                </a:lnTo>
                <a:lnTo>
                  <a:pt x="318768" y="1224343"/>
                </a:lnTo>
                <a:lnTo>
                  <a:pt x="319087" y="1226894"/>
                </a:lnTo>
                <a:lnTo>
                  <a:pt x="319087" y="1229126"/>
                </a:lnTo>
                <a:lnTo>
                  <a:pt x="319087" y="1333716"/>
                </a:lnTo>
                <a:lnTo>
                  <a:pt x="319087" y="1335948"/>
                </a:lnTo>
                <a:lnTo>
                  <a:pt x="318768" y="1338180"/>
                </a:lnTo>
                <a:lnTo>
                  <a:pt x="318131" y="1340413"/>
                </a:lnTo>
                <a:lnTo>
                  <a:pt x="317494" y="1342645"/>
                </a:lnTo>
                <a:lnTo>
                  <a:pt x="316538" y="1344877"/>
                </a:lnTo>
                <a:lnTo>
                  <a:pt x="315264" y="1346790"/>
                </a:lnTo>
                <a:lnTo>
                  <a:pt x="313990" y="1348703"/>
                </a:lnTo>
                <a:lnTo>
                  <a:pt x="312078" y="1350298"/>
                </a:lnTo>
                <a:lnTo>
                  <a:pt x="310485" y="1351573"/>
                </a:lnTo>
                <a:lnTo>
                  <a:pt x="308892" y="1352849"/>
                </a:lnTo>
                <a:lnTo>
                  <a:pt x="306981" y="1354124"/>
                </a:lnTo>
                <a:lnTo>
                  <a:pt x="305069" y="1355081"/>
                </a:lnTo>
                <a:lnTo>
                  <a:pt x="302839" y="1356037"/>
                </a:lnTo>
                <a:lnTo>
                  <a:pt x="300291" y="1356675"/>
                </a:lnTo>
                <a:lnTo>
                  <a:pt x="298061" y="1356994"/>
                </a:lnTo>
                <a:lnTo>
                  <a:pt x="295831" y="1357313"/>
                </a:lnTo>
                <a:lnTo>
                  <a:pt x="155018" y="1357313"/>
                </a:lnTo>
                <a:lnTo>
                  <a:pt x="152788" y="1356994"/>
                </a:lnTo>
                <a:lnTo>
                  <a:pt x="150558" y="1356675"/>
                </a:lnTo>
                <a:lnTo>
                  <a:pt x="148328" y="1356037"/>
                </a:lnTo>
                <a:lnTo>
                  <a:pt x="145780" y="1355081"/>
                </a:lnTo>
                <a:lnTo>
                  <a:pt x="143868" y="1354124"/>
                </a:lnTo>
                <a:lnTo>
                  <a:pt x="141957" y="1352849"/>
                </a:lnTo>
                <a:lnTo>
                  <a:pt x="140364" y="1351573"/>
                </a:lnTo>
                <a:lnTo>
                  <a:pt x="138771" y="1350298"/>
                </a:lnTo>
                <a:lnTo>
                  <a:pt x="137178" y="1348703"/>
                </a:lnTo>
                <a:lnTo>
                  <a:pt x="135904" y="1346790"/>
                </a:lnTo>
                <a:lnTo>
                  <a:pt x="134311" y="1344877"/>
                </a:lnTo>
                <a:lnTo>
                  <a:pt x="133355" y="1342645"/>
                </a:lnTo>
                <a:lnTo>
                  <a:pt x="132718" y="1340413"/>
                </a:lnTo>
                <a:lnTo>
                  <a:pt x="132081" y="1338180"/>
                </a:lnTo>
                <a:lnTo>
                  <a:pt x="131762" y="1335948"/>
                </a:lnTo>
                <a:lnTo>
                  <a:pt x="131762" y="1333716"/>
                </a:lnTo>
                <a:lnTo>
                  <a:pt x="131762" y="1268347"/>
                </a:lnTo>
                <a:lnTo>
                  <a:pt x="131762" y="1266115"/>
                </a:lnTo>
                <a:lnTo>
                  <a:pt x="132081" y="1263564"/>
                </a:lnTo>
                <a:lnTo>
                  <a:pt x="132718" y="1261013"/>
                </a:lnTo>
                <a:lnTo>
                  <a:pt x="133355" y="1258462"/>
                </a:lnTo>
                <a:lnTo>
                  <a:pt x="134311" y="1256549"/>
                </a:lnTo>
                <a:lnTo>
                  <a:pt x="135585" y="1254317"/>
                </a:lnTo>
                <a:lnTo>
                  <a:pt x="136859" y="1252404"/>
                </a:lnTo>
                <a:lnTo>
                  <a:pt x="138134" y="1250490"/>
                </a:lnTo>
                <a:lnTo>
                  <a:pt x="139726" y="1248258"/>
                </a:lnTo>
                <a:lnTo>
                  <a:pt x="141638" y="1246664"/>
                </a:lnTo>
                <a:lnTo>
                  <a:pt x="143231" y="1245070"/>
                </a:lnTo>
                <a:lnTo>
                  <a:pt x="145461" y="1243794"/>
                </a:lnTo>
                <a:lnTo>
                  <a:pt x="147691" y="1242837"/>
                </a:lnTo>
                <a:lnTo>
                  <a:pt x="149921" y="1241562"/>
                </a:lnTo>
                <a:lnTo>
                  <a:pt x="152151" y="1240924"/>
                </a:lnTo>
                <a:lnTo>
                  <a:pt x="154700" y="1240287"/>
                </a:lnTo>
                <a:lnTo>
                  <a:pt x="296149" y="1210312"/>
                </a:lnTo>
                <a:lnTo>
                  <a:pt x="298379" y="1209994"/>
                </a:lnTo>
                <a:lnTo>
                  <a:pt x="300928" y="1209675"/>
                </a:lnTo>
                <a:close/>
                <a:moveTo>
                  <a:pt x="766987" y="1117600"/>
                </a:moveTo>
                <a:lnTo>
                  <a:pt x="770787" y="1117600"/>
                </a:lnTo>
                <a:lnTo>
                  <a:pt x="774269" y="1117600"/>
                </a:lnTo>
                <a:lnTo>
                  <a:pt x="777435" y="1118235"/>
                </a:lnTo>
                <a:lnTo>
                  <a:pt x="780601" y="1118870"/>
                </a:lnTo>
                <a:lnTo>
                  <a:pt x="784084" y="1119822"/>
                </a:lnTo>
                <a:lnTo>
                  <a:pt x="787250" y="1121727"/>
                </a:lnTo>
                <a:lnTo>
                  <a:pt x="790099" y="1123315"/>
                </a:lnTo>
                <a:lnTo>
                  <a:pt x="792632" y="1125220"/>
                </a:lnTo>
                <a:lnTo>
                  <a:pt x="795482" y="1127442"/>
                </a:lnTo>
                <a:lnTo>
                  <a:pt x="797698" y="1129665"/>
                </a:lnTo>
                <a:lnTo>
                  <a:pt x="799914" y="1132205"/>
                </a:lnTo>
                <a:lnTo>
                  <a:pt x="801497" y="1135380"/>
                </a:lnTo>
                <a:lnTo>
                  <a:pt x="803080" y="1138555"/>
                </a:lnTo>
                <a:lnTo>
                  <a:pt x="804346" y="1141730"/>
                </a:lnTo>
                <a:lnTo>
                  <a:pt x="805296" y="1145540"/>
                </a:lnTo>
                <a:lnTo>
                  <a:pt x="845505" y="1323023"/>
                </a:lnTo>
                <a:lnTo>
                  <a:pt x="846138" y="1326198"/>
                </a:lnTo>
                <a:lnTo>
                  <a:pt x="846138" y="1329373"/>
                </a:lnTo>
                <a:lnTo>
                  <a:pt x="845821" y="1332865"/>
                </a:lnTo>
                <a:lnTo>
                  <a:pt x="845505" y="1335723"/>
                </a:lnTo>
                <a:lnTo>
                  <a:pt x="844555" y="1338580"/>
                </a:lnTo>
                <a:lnTo>
                  <a:pt x="843289" y="1341438"/>
                </a:lnTo>
                <a:lnTo>
                  <a:pt x="842022" y="1344295"/>
                </a:lnTo>
                <a:lnTo>
                  <a:pt x="839806" y="1346518"/>
                </a:lnTo>
                <a:lnTo>
                  <a:pt x="837906" y="1348740"/>
                </a:lnTo>
                <a:lnTo>
                  <a:pt x="835690" y="1350963"/>
                </a:lnTo>
                <a:lnTo>
                  <a:pt x="833474" y="1352550"/>
                </a:lnTo>
                <a:lnTo>
                  <a:pt x="830624" y="1354138"/>
                </a:lnTo>
                <a:lnTo>
                  <a:pt x="827775" y="1355408"/>
                </a:lnTo>
                <a:lnTo>
                  <a:pt x="824609" y="1356360"/>
                </a:lnTo>
                <a:lnTo>
                  <a:pt x="821443" y="1356995"/>
                </a:lnTo>
                <a:lnTo>
                  <a:pt x="818277" y="1357313"/>
                </a:lnTo>
                <a:lnTo>
                  <a:pt x="697018" y="1357313"/>
                </a:lnTo>
                <a:lnTo>
                  <a:pt x="693219" y="1356995"/>
                </a:lnTo>
                <a:lnTo>
                  <a:pt x="689736" y="1356678"/>
                </a:lnTo>
                <a:lnTo>
                  <a:pt x="685937" y="1355408"/>
                </a:lnTo>
                <a:lnTo>
                  <a:pt x="682454" y="1354455"/>
                </a:lnTo>
                <a:lnTo>
                  <a:pt x="678972" y="1353185"/>
                </a:lnTo>
                <a:lnTo>
                  <a:pt x="675489" y="1351598"/>
                </a:lnTo>
                <a:lnTo>
                  <a:pt x="672640" y="1349693"/>
                </a:lnTo>
                <a:lnTo>
                  <a:pt x="669790" y="1347470"/>
                </a:lnTo>
                <a:lnTo>
                  <a:pt x="667258" y="1345248"/>
                </a:lnTo>
                <a:lnTo>
                  <a:pt x="664408" y="1342390"/>
                </a:lnTo>
                <a:lnTo>
                  <a:pt x="662192" y="1339533"/>
                </a:lnTo>
                <a:lnTo>
                  <a:pt x="659976" y="1336675"/>
                </a:lnTo>
                <a:lnTo>
                  <a:pt x="658393" y="1333500"/>
                </a:lnTo>
                <a:lnTo>
                  <a:pt x="656810" y="1330008"/>
                </a:lnTo>
                <a:lnTo>
                  <a:pt x="655543" y="1326515"/>
                </a:lnTo>
                <a:lnTo>
                  <a:pt x="654593" y="1323023"/>
                </a:lnTo>
                <a:lnTo>
                  <a:pt x="622933" y="1183957"/>
                </a:lnTo>
                <a:lnTo>
                  <a:pt x="622617" y="1180465"/>
                </a:lnTo>
                <a:lnTo>
                  <a:pt x="622300" y="1176655"/>
                </a:lnTo>
                <a:lnTo>
                  <a:pt x="622300" y="1173480"/>
                </a:lnTo>
                <a:lnTo>
                  <a:pt x="622933" y="1169987"/>
                </a:lnTo>
                <a:lnTo>
                  <a:pt x="623566" y="1166495"/>
                </a:lnTo>
                <a:lnTo>
                  <a:pt x="624516" y="1163320"/>
                </a:lnTo>
                <a:lnTo>
                  <a:pt x="625783" y="1160462"/>
                </a:lnTo>
                <a:lnTo>
                  <a:pt x="627682" y="1157605"/>
                </a:lnTo>
                <a:lnTo>
                  <a:pt x="629265" y="1154747"/>
                </a:lnTo>
                <a:lnTo>
                  <a:pt x="631798" y="1152207"/>
                </a:lnTo>
                <a:lnTo>
                  <a:pt x="634331" y="1149985"/>
                </a:lnTo>
                <a:lnTo>
                  <a:pt x="636864" y="1148080"/>
                </a:lnTo>
                <a:lnTo>
                  <a:pt x="639713" y="1146175"/>
                </a:lnTo>
                <a:lnTo>
                  <a:pt x="642879" y="1144587"/>
                </a:lnTo>
                <a:lnTo>
                  <a:pt x="646045" y="1143317"/>
                </a:lnTo>
                <a:lnTo>
                  <a:pt x="649528" y="1142365"/>
                </a:lnTo>
                <a:lnTo>
                  <a:pt x="763505" y="1118235"/>
                </a:lnTo>
                <a:lnTo>
                  <a:pt x="766987" y="1117600"/>
                </a:lnTo>
                <a:close/>
                <a:moveTo>
                  <a:pt x="858838" y="868362"/>
                </a:moveTo>
                <a:lnTo>
                  <a:pt x="840146" y="869932"/>
                </a:lnTo>
                <a:lnTo>
                  <a:pt x="821454" y="871502"/>
                </a:lnTo>
                <a:lnTo>
                  <a:pt x="802762" y="873386"/>
                </a:lnTo>
                <a:lnTo>
                  <a:pt x="784387" y="875583"/>
                </a:lnTo>
                <a:lnTo>
                  <a:pt x="747320" y="879979"/>
                </a:lnTo>
                <a:lnTo>
                  <a:pt x="710253" y="885316"/>
                </a:lnTo>
                <a:lnTo>
                  <a:pt x="673185" y="890968"/>
                </a:lnTo>
                <a:lnTo>
                  <a:pt x="636435" y="896933"/>
                </a:lnTo>
                <a:lnTo>
                  <a:pt x="600001" y="903526"/>
                </a:lnTo>
                <a:lnTo>
                  <a:pt x="563251" y="910433"/>
                </a:lnTo>
                <a:lnTo>
                  <a:pt x="526818" y="917655"/>
                </a:lnTo>
                <a:lnTo>
                  <a:pt x="490384" y="925190"/>
                </a:lnTo>
                <a:lnTo>
                  <a:pt x="453950" y="933353"/>
                </a:lnTo>
                <a:lnTo>
                  <a:pt x="417200" y="941516"/>
                </a:lnTo>
                <a:lnTo>
                  <a:pt x="381083" y="950621"/>
                </a:lnTo>
                <a:lnTo>
                  <a:pt x="344967" y="960040"/>
                </a:lnTo>
                <a:lnTo>
                  <a:pt x="326908" y="964749"/>
                </a:lnTo>
                <a:lnTo>
                  <a:pt x="308850" y="970087"/>
                </a:lnTo>
                <a:lnTo>
                  <a:pt x="291108" y="975424"/>
                </a:lnTo>
                <a:lnTo>
                  <a:pt x="273050" y="981075"/>
                </a:lnTo>
                <a:lnTo>
                  <a:pt x="292059" y="979819"/>
                </a:lnTo>
                <a:lnTo>
                  <a:pt x="310434" y="977936"/>
                </a:lnTo>
                <a:lnTo>
                  <a:pt x="329126" y="976052"/>
                </a:lnTo>
                <a:lnTo>
                  <a:pt x="347501" y="973854"/>
                </a:lnTo>
                <a:lnTo>
                  <a:pt x="384885" y="969459"/>
                </a:lnTo>
                <a:lnTo>
                  <a:pt x="421952" y="964121"/>
                </a:lnTo>
                <a:lnTo>
                  <a:pt x="458703" y="958470"/>
                </a:lnTo>
                <a:lnTo>
                  <a:pt x="495453" y="952191"/>
                </a:lnTo>
                <a:lnTo>
                  <a:pt x="532203" y="945911"/>
                </a:lnTo>
                <a:lnTo>
                  <a:pt x="568637" y="939004"/>
                </a:lnTo>
                <a:lnTo>
                  <a:pt x="605387" y="931469"/>
                </a:lnTo>
                <a:lnTo>
                  <a:pt x="642138" y="924248"/>
                </a:lnTo>
                <a:lnTo>
                  <a:pt x="678254" y="916085"/>
                </a:lnTo>
                <a:lnTo>
                  <a:pt x="714688" y="907608"/>
                </a:lnTo>
                <a:lnTo>
                  <a:pt x="750805" y="899131"/>
                </a:lnTo>
                <a:lnTo>
                  <a:pt x="786921" y="889712"/>
                </a:lnTo>
                <a:lnTo>
                  <a:pt x="804980" y="884374"/>
                </a:lnTo>
                <a:lnTo>
                  <a:pt x="823038" y="879351"/>
                </a:lnTo>
                <a:lnTo>
                  <a:pt x="841096" y="874328"/>
                </a:lnTo>
                <a:lnTo>
                  <a:pt x="858838" y="868362"/>
                </a:lnTo>
                <a:close/>
                <a:moveTo>
                  <a:pt x="894431" y="809625"/>
                </a:moveTo>
                <a:lnTo>
                  <a:pt x="899509" y="809625"/>
                </a:lnTo>
                <a:lnTo>
                  <a:pt x="904905" y="810262"/>
                </a:lnTo>
                <a:lnTo>
                  <a:pt x="909666" y="810580"/>
                </a:lnTo>
                <a:lnTo>
                  <a:pt x="915062" y="811535"/>
                </a:lnTo>
                <a:lnTo>
                  <a:pt x="919823" y="812490"/>
                </a:lnTo>
                <a:lnTo>
                  <a:pt x="924901" y="814400"/>
                </a:lnTo>
                <a:lnTo>
                  <a:pt x="929662" y="815673"/>
                </a:lnTo>
                <a:lnTo>
                  <a:pt x="934423" y="817583"/>
                </a:lnTo>
                <a:lnTo>
                  <a:pt x="939184" y="819493"/>
                </a:lnTo>
                <a:lnTo>
                  <a:pt x="943628" y="821721"/>
                </a:lnTo>
                <a:lnTo>
                  <a:pt x="948071" y="823949"/>
                </a:lnTo>
                <a:lnTo>
                  <a:pt x="952198" y="827132"/>
                </a:lnTo>
                <a:lnTo>
                  <a:pt x="956324" y="829678"/>
                </a:lnTo>
                <a:lnTo>
                  <a:pt x="960450" y="832861"/>
                </a:lnTo>
                <a:lnTo>
                  <a:pt x="964259" y="836044"/>
                </a:lnTo>
                <a:lnTo>
                  <a:pt x="968068" y="839546"/>
                </a:lnTo>
                <a:lnTo>
                  <a:pt x="971876" y="843047"/>
                </a:lnTo>
                <a:lnTo>
                  <a:pt x="975050" y="846867"/>
                </a:lnTo>
                <a:lnTo>
                  <a:pt x="978224" y="851005"/>
                </a:lnTo>
                <a:lnTo>
                  <a:pt x="981081" y="855142"/>
                </a:lnTo>
                <a:lnTo>
                  <a:pt x="984255" y="859280"/>
                </a:lnTo>
                <a:lnTo>
                  <a:pt x="986794" y="863737"/>
                </a:lnTo>
                <a:lnTo>
                  <a:pt x="989016" y="868193"/>
                </a:lnTo>
                <a:lnTo>
                  <a:pt x="991238" y="873286"/>
                </a:lnTo>
                <a:lnTo>
                  <a:pt x="993142" y="878060"/>
                </a:lnTo>
                <a:lnTo>
                  <a:pt x="995047" y="882835"/>
                </a:lnTo>
                <a:lnTo>
                  <a:pt x="996634" y="888246"/>
                </a:lnTo>
                <a:lnTo>
                  <a:pt x="997903" y="893339"/>
                </a:lnTo>
                <a:lnTo>
                  <a:pt x="998855" y="898750"/>
                </a:lnTo>
                <a:lnTo>
                  <a:pt x="999490" y="904161"/>
                </a:lnTo>
                <a:lnTo>
                  <a:pt x="999808" y="909572"/>
                </a:lnTo>
                <a:lnTo>
                  <a:pt x="1000125" y="914665"/>
                </a:lnTo>
                <a:lnTo>
                  <a:pt x="999808" y="919758"/>
                </a:lnTo>
                <a:lnTo>
                  <a:pt x="999490" y="925169"/>
                </a:lnTo>
                <a:lnTo>
                  <a:pt x="998855" y="929944"/>
                </a:lnTo>
                <a:lnTo>
                  <a:pt x="998221" y="935355"/>
                </a:lnTo>
                <a:lnTo>
                  <a:pt x="996951" y="940129"/>
                </a:lnTo>
                <a:lnTo>
                  <a:pt x="995681" y="945222"/>
                </a:lnTo>
                <a:lnTo>
                  <a:pt x="993777" y="949997"/>
                </a:lnTo>
                <a:lnTo>
                  <a:pt x="992190" y="954771"/>
                </a:lnTo>
                <a:lnTo>
                  <a:pt x="990286" y="959546"/>
                </a:lnTo>
                <a:lnTo>
                  <a:pt x="988064" y="964002"/>
                </a:lnTo>
                <a:lnTo>
                  <a:pt x="985525" y="968458"/>
                </a:lnTo>
                <a:lnTo>
                  <a:pt x="982985" y="972596"/>
                </a:lnTo>
                <a:lnTo>
                  <a:pt x="979811" y="976734"/>
                </a:lnTo>
                <a:lnTo>
                  <a:pt x="976955" y="980872"/>
                </a:lnTo>
                <a:lnTo>
                  <a:pt x="973781" y="984692"/>
                </a:lnTo>
                <a:lnTo>
                  <a:pt x="970289" y="988511"/>
                </a:lnTo>
                <a:lnTo>
                  <a:pt x="966798" y="992331"/>
                </a:lnTo>
                <a:lnTo>
                  <a:pt x="962989" y="995514"/>
                </a:lnTo>
                <a:lnTo>
                  <a:pt x="959181" y="998697"/>
                </a:lnTo>
                <a:lnTo>
                  <a:pt x="954737" y="1001562"/>
                </a:lnTo>
                <a:lnTo>
                  <a:pt x="950611" y="1004745"/>
                </a:lnTo>
                <a:lnTo>
                  <a:pt x="945850" y="1007291"/>
                </a:lnTo>
                <a:lnTo>
                  <a:pt x="941406" y="1009519"/>
                </a:lnTo>
                <a:lnTo>
                  <a:pt x="936963" y="1011747"/>
                </a:lnTo>
                <a:lnTo>
                  <a:pt x="931884" y="1013657"/>
                </a:lnTo>
                <a:lnTo>
                  <a:pt x="927123" y="1015567"/>
                </a:lnTo>
                <a:lnTo>
                  <a:pt x="921727" y="1017158"/>
                </a:lnTo>
                <a:lnTo>
                  <a:pt x="916649" y="1018432"/>
                </a:lnTo>
                <a:lnTo>
                  <a:pt x="126960" y="1185222"/>
                </a:lnTo>
                <a:lnTo>
                  <a:pt x="121247" y="1186177"/>
                </a:lnTo>
                <a:lnTo>
                  <a:pt x="115851" y="1186814"/>
                </a:lnTo>
                <a:lnTo>
                  <a:pt x="110455" y="1187132"/>
                </a:lnTo>
                <a:lnTo>
                  <a:pt x="105059" y="1187450"/>
                </a:lnTo>
                <a:lnTo>
                  <a:pt x="100298" y="1187132"/>
                </a:lnTo>
                <a:lnTo>
                  <a:pt x="95855" y="1186814"/>
                </a:lnTo>
                <a:lnTo>
                  <a:pt x="86967" y="1185859"/>
                </a:lnTo>
                <a:lnTo>
                  <a:pt x="78398" y="1183949"/>
                </a:lnTo>
                <a:lnTo>
                  <a:pt x="70145" y="1181402"/>
                </a:lnTo>
                <a:lnTo>
                  <a:pt x="61575" y="1177901"/>
                </a:lnTo>
                <a:lnTo>
                  <a:pt x="53640" y="1174082"/>
                </a:lnTo>
                <a:lnTo>
                  <a:pt x="46340" y="1169625"/>
                </a:lnTo>
                <a:lnTo>
                  <a:pt x="39358" y="1164214"/>
                </a:lnTo>
                <a:lnTo>
                  <a:pt x="32692" y="1158485"/>
                </a:lnTo>
                <a:lnTo>
                  <a:pt x="26662" y="1152119"/>
                </a:lnTo>
                <a:lnTo>
                  <a:pt x="20948" y="1145116"/>
                </a:lnTo>
                <a:lnTo>
                  <a:pt x="15870" y="1137795"/>
                </a:lnTo>
                <a:lnTo>
                  <a:pt x="11426" y="1129837"/>
                </a:lnTo>
                <a:lnTo>
                  <a:pt x="9522" y="1125700"/>
                </a:lnTo>
                <a:lnTo>
                  <a:pt x="7935" y="1121562"/>
                </a:lnTo>
                <a:lnTo>
                  <a:pt x="6031" y="1117105"/>
                </a:lnTo>
                <a:lnTo>
                  <a:pt x="4444" y="1112967"/>
                </a:lnTo>
                <a:lnTo>
                  <a:pt x="3491" y="1108193"/>
                </a:lnTo>
                <a:lnTo>
                  <a:pt x="2222" y="1103737"/>
                </a:lnTo>
                <a:lnTo>
                  <a:pt x="1270" y="1098644"/>
                </a:lnTo>
                <a:lnTo>
                  <a:pt x="635" y="1092914"/>
                </a:lnTo>
                <a:lnTo>
                  <a:pt x="317" y="1087822"/>
                </a:lnTo>
                <a:lnTo>
                  <a:pt x="0" y="1082410"/>
                </a:lnTo>
                <a:lnTo>
                  <a:pt x="317" y="1077318"/>
                </a:lnTo>
                <a:lnTo>
                  <a:pt x="635" y="1071906"/>
                </a:lnTo>
                <a:lnTo>
                  <a:pt x="1270" y="1066814"/>
                </a:lnTo>
                <a:lnTo>
                  <a:pt x="1904" y="1062039"/>
                </a:lnTo>
                <a:lnTo>
                  <a:pt x="3174" y="1056946"/>
                </a:lnTo>
                <a:lnTo>
                  <a:pt x="4444" y="1052172"/>
                </a:lnTo>
                <a:lnTo>
                  <a:pt x="5713" y="1047079"/>
                </a:lnTo>
                <a:lnTo>
                  <a:pt x="7935" y="1042304"/>
                </a:lnTo>
                <a:lnTo>
                  <a:pt x="9839" y="1037530"/>
                </a:lnTo>
                <a:lnTo>
                  <a:pt x="12061" y="1033074"/>
                </a:lnTo>
                <a:lnTo>
                  <a:pt x="14283" y="1028936"/>
                </a:lnTo>
                <a:lnTo>
                  <a:pt x="17140" y="1024479"/>
                </a:lnTo>
                <a:lnTo>
                  <a:pt x="19996" y="1020341"/>
                </a:lnTo>
                <a:lnTo>
                  <a:pt x="23170" y="1016204"/>
                </a:lnTo>
                <a:lnTo>
                  <a:pt x="26344" y="1012384"/>
                </a:lnTo>
                <a:lnTo>
                  <a:pt x="29518" y="1008564"/>
                </a:lnTo>
                <a:lnTo>
                  <a:pt x="33327" y="1005063"/>
                </a:lnTo>
                <a:lnTo>
                  <a:pt x="37136" y="1001562"/>
                </a:lnTo>
                <a:lnTo>
                  <a:pt x="40945" y="998379"/>
                </a:lnTo>
                <a:lnTo>
                  <a:pt x="45388" y="995514"/>
                </a:lnTo>
                <a:lnTo>
                  <a:pt x="49514" y="992649"/>
                </a:lnTo>
                <a:lnTo>
                  <a:pt x="53640" y="989784"/>
                </a:lnTo>
                <a:lnTo>
                  <a:pt x="58401" y="987556"/>
                </a:lnTo>
                <a:lnTo>
                  <a:pt x="63162" y="985328"/>
                </a:lnTo>
                <a:lnTo>
                  <a:pt x="68241" y="983418"/>
                </a:lnTo>
                <a:lnTo>
                  <a:pt x="73002" y="981827"/>
                </a:lnTo>
                <a:lnTo>
                  <a:pt x="78398" y="980235"/>
                </a:lnTo>
                <a:lnTo>
                  <a:pt x="83476" y="978644"/>
                </a:lnTo>
                <a:lnTo>
                  <a:pt x="873165" y="811853"/>
                </a:lnTo>
                <a:lnTo>
                  <a:pt x="878561" y="810898"/>
                </a:lnTo>
                <a:lnTo>
                  <a:pt x="883639" y="810262"/>
                </a:lnTo>
                <a:lnTo>
                  <a:pt x="889353" y="809944"/>
                </a:lnTo>
                <a:lnTo>
                  <a:pt x="894431" y="809625"/>
                </a:lnTo>
                <a:close/>
                <a:moveTo>
                  <a:pt x="858838" y="565150"/>
                </a:moveTo>
                <a:lnTo>
                  <a:pt x="840146" y="566424"/>
                </a:lnTo>
                <a:lnTo>
                  <a:pt x="821454" y="568016"/>
                </a:lnTo>
                <a:lnTo>
                  <a:pt x="802762" y="570244"/>
                </a:lnTo>
                <a:lnTo>
                  <a:pt x="784387" y="572155"/>
                </a:lnTo>
                <a:lnTo>
                  <a:pt x="747320" y="576930"/>
                </a:lnTo>
                <a:lnTo>
                  <a:pt x="710253" y="582343"/>
                </a:lnTo>
                <a:lnTo>
                  <a:pt x="673185" y="588074"/>
                </a:lnTo>
                <a:lnTo>
                  <a:pt x="636435" y="594442"/>
                </a:lnTo>
                <a:lnTo>
                  <a:pt x="600001" y="600809"/>
                </a:lnTo>
                <a:lnTo>
                  <a:pt x="563251" y="607814"/>
                </a:lnTo>
                <a:lnTo>
                  <a:pt x="526818" y="614818"/>
                </a:lnTo>
                <a:lnTo>
                  <a:pt x="490384" y="622778"/>
                </a:lnTo>
                <a:lnTo>
                  <a:pt x="453950" y="630737"/>
                </a:lnTo>
                <a:lnTo>
                  <a:pt x="417200" y="639652"/>
                </a:lnTo>
                <a:lnTo>
                  <a:pt x="381083" y="648249"/>
                </a:lnTo>
                <a:lnTo>
                  <a:pt x="344967" y="657800"/>
                </a:lnTo>
                <a:lnTo>
                  <a:pt x="326908" y="662894"/>
                </a:lnTo>
                <a:lnTo>
                  <a:pt x="308850" y="667988"/>
                </a:lnTo>
                <a:lnTo>
                  <a:pt x="291108" y="673401"/>
                </a:lnTo>
                <a:lnTo>
                  <a:pt x="273050" y="679450"/>
                </a:lnTo>
                <a:lnTo>
                  <a:pt x="292059" y="677858"/>
                </a:lnTo>
                <a:lnTo>
                  <a:pt x="310434" y="676266"/>
                </a:lnTo>
                <a:lnTo>
                  <a:pt x="329126" y="674038"/>
                </a:lnTo>
                <a:lnTo>
                  <a:pt x="347501" y="672127"/>
                </a:lnTo>
                <a:lnTo>
                  <a:pt x="384885" y="667352"/>
                </a:lnTo>
                <a:lnTo>
                  <a:pt x="421952" y="661939"/>
                </a:lnTo>
                <a:lnTo>
                  <a:pt x="458703" y="656527"/>
                </a:lnTo>
                <a:lnTo>
                  <a:pt x="495453" y="650159"/>
                </a:lnTo>
                <a:lnTo>
                  <a:pt x="532203" y="643791"/>
                </a:lnTo>
                <a:lnTo>
                  <a:pt x="568637" y="636787"/>
                </a:lnTo>
                <a:lnTo>
                  <a:pt x="605387" y="629464"/>
                </a:lnTo>
                <a:lnTo>
                  <a:pt x="642138" y="621504"/>
                </a:lnTo>
                <a:lnTo>
                  <a:pt x="678254" y="613545"/>
                </a:lnTo>
                <a:lnTo>
                  <a:pt x="714688" y="604948"/>
                </a:lnTo>
                <a:lnTo>
                  <a:pt x="750805" y="596034"/>
                </a:lnTo>
                <a:lnTo>
                  <a:pt x="786921" y="586482"/>
                </a:lnTo>
                <a:lnTo>
                  <a:pt x="804980" y="581706"/>
                </a:lnTo>
                <a:lnTo>
                  <a:pt x="823038" y="576294"/>
                </a:lnTo>
                <a:lnTo>
                  <a:pt x="841096" y="570881"/>
                </a:lnTo>
                <a:lnTo>
                  <a:pt x="858838" y="565150"/>
                </a:lnTo>
                <a:close/>
                <a:moveTo>
                  <a:pt x="894431" y="506412"/>
                </a:moveTo>
                <a:lnTo>
                  <a:pt x="899509" y="506412"/>
                </a:lnTo>
                <a:lnTo>
                  <a:pt x="904905" y="507046"/>
                </a:lnTo>
                <a:lnTo>
                  <a:pt x="909666" y="507363"/>
                </a:lnTo>
                <a:lnTo>
                  <a:pt x="915062" y="508314"/>
                </a:lnTo>
                <a:lnTo>
                  <a:pt x="919823" y="509265"/>
                </a:lnTo>
                <a:lnTo>
                  <a:pt x="924901" y="511167"/>
                </a:lnTo>
                <a:lnTo>
                  <a:pt x="929662" y="512435"/>
                </a:lnTo>
                <a:lnTo>
                  <a:pt x="934423" y="514336"/>
                </a:lnTo>
                <a:lnTo>
                  <a:pt x="939184" y="516238"/>
                </a:lnTo>
                <a:lnTo>
                  <a:pt x="943628" y="518457"/>
                </a:lnTo>
                <a:lnTo>
                  <a:pt x="948071" y="520676"/>
                </a:lnTo>
                <a:lnTo>
                  <a:pt x="952198" y="523528"/>
                </a:lnTo>
                <a:lnTo>
                  <a:pt x="956324" y="526381"/>
                </a:lnTo>
                <a:lnTo>
                  <a:pt x="960450" y="529551"/>
                </a:lnTo>
                <a:lnTo>
                  <a:pt x="964259" y="532720"/>
                </a:lnTo>
                <a:lnTo>
                  <a:pt x="968068" y="536207"/>
                </a:lnTo>
                <a:lnTo>
                  <a:pt x="971876" y="539694"/>
                </a:lnTo>
                <a:lnTo>
                  <a:pt x="975050" y="543497"/>
                </a:lnTo>
                <a:lnTo>
                  <a:pt x="978224" y="547618"/>
                </a:lnTo>
                <a:lnTo>
                  <a:pt x="981081" y="551421"/>
                </a:lnTo>
                <a:lnTo>
                  <a:pt x="984255" y="555859"/>
                </a:lnTo>
                <a:lnTo>
                  <a:pt x="986794" y="560296"/>
                </a:lnTo>
                <a:lnTo>
                  <a:pt x="989016" y="564734"/>
                </a:lnTo>
                <a:lnTo>
                  <a:pt x="991238" y="569805"/>
                </a:lnTo>
                <a:lnTo>
                  <a:pt x="993142" y="574560"/>
                </a:lnTo>
                <a:lnTo>
                  <a:pt x="995047" y="579314"/>
                </a:lnTo>
                <a:lnTo>
                  <a:pt x="996634" y="584703"/>
                </a:lnTo>
                <a:lnTo>
                  <a:pt x="997903" y="589774"/>
                </a:lnTo>
                <a:lnTo>
                  <a:pt x="998855" y="595163"/>
                </a:lnTo>
                <a:lnTo>
                  <a:pt x="999490" y="600551"/>
                </a:lnTo>
                <a:lnTo>
                  <a:pt x="999808" y="605939"/>
                </a:lnTo>
                <a:lnTo>
                  <a:pt x="1000125" y="611011"/>
                </a:lnTo>
                <a:lnTo>
                  <a:pt x="999808" y="616399"/>
                </a:lnTo>
                <a:lnTo>
                  <a:pt x="999490" y="621471"/>
                </a:lnTo>
                <a:lnTo>
                  <a:pt x="998855" y="626225"/>
                </a:lnTo>
                <a:lnTo>
                  <a:pt x="998221" y="631614"/>
                </a:lnTo>
                <a:lnTo>
                  <a:pt x="996951" y="636368"/>
                </a:lnTo>
                <a:lnTo>
                  <a:pt x="995681" y="641440"/>
                </a:lnTo>
                <a:lnTo>
                  <a:pt x="993777" y="646194"/>
                </a:lnTo>
                <a:lnTo>
                  <a:pt x="992190" y="651265"/>
                </a:lnTo>
                <a:lnTo>
                  <a:pt x="990286" y="655703"/>
                </a:lnTo>
                <a:lnTo>
                  <a:pt x="988064" y="660140"/>
                </a:lnTo>
                <a:lnTo>
                  <a:pt x="985525" y="664578"/>
                </a:lnTo>
                <a:lnTo>
                  <a:pt x="982985" y="668699"/>
                </a:lnTo>
                <a:lnTo>
                  <a:pt x="979811" y="672819"/>
                </a:lnTo>
                <a:lnTo>
                  <a:pt x="976955" y="676940"/>
                </a:lnTo>
                <a:lnTo>
                  <a:pt x="973781" y="680743"/>
                </a:lnTo>
                <a:lnTo>
                  <a:pt x="970289" y="684547"/>
                </a:lnTo>
                <a:lnTo>
                  <a:pt x="966798" y="688350"/>
                </a:lnTo>
                <a:lnTo>
                  <a:pt x="962989" y="691520"/>
                </a:lnTo>
                <a:lnTo>
                  <a:pt x="959181" y="694690"/>
                </a:lnTo>
                <a:lnTo>
                  <a:pt x="954737" y="697859"/>
                </a:lnTo>
                <a:lnTo>
                  <a:pt x="950611" y="700712"/>
                </a:lnTo>
                <a:lnTo>
                  <a:pt x="945850" y="703248"/>
                </a:lnTo>
                <a:lnTo>
                  <a:pt x="941406" y="705467"/>
                </a:lnTo>
                <a:lnTo>
                  <a:pt x="936963" y="707685"/>
                </a:lnTo>
                <a:lnTo>
                  <a:pt x="931884" y="709904"/>
                </a:lnTo>
                <a:lnTo>
                  <a:pt x="927123" y="711489"/>
                </a:lnTo>
                <a:lnTo>
                  <a:pt x="921727" y="713074"/>
                </a:lnTo>
                <a:lnTo>
                  <a:pt x="916649" y="714342"/>
                </a:lnTo>
                <a:lnTo>
                  <a:pt x="126960" y="880431"/>
                </a:lnTo>
                <a:lnTo>
                  <a:pt x="121247" y="881382"/>
                </a:lnTo>
                <a:lnTo>
                  <a:pt x="115851" y="882016"/>
                </a:lnTo>
                <a:lnTo>
                  <a:pt x="110455" y="882333"/>
                </a:lnTo>
                <a:lnTo>
                  <a:pt x="105059" y="882650"/>
                </a:lnTo>
                <a:lnTo>
                  <a:pt x="100298" y="882333"/>
                </a:lnTo>
                <a:lnTo>
                  <a:pt x="95855" y="882016"/>
                </a:lnTo>
                <a:lnTo>
                  <a:pt x="86967" y="881065"/>
                </a:lnTo>
                <a:lnTo>
                  <a:pt x="78398" y="879164"/>
                </a:lnTo>
                <a:lnTo>
                  <a:pt x="70145" y="876628"/>
                </a:lnTo>
                <a:lnTo>
                  <a:pt x="61575" y="873458"/>
                </a:lnTo>
                <a:lnTo>
                  <a:pt x="53640" y="869338"/>
                </a:lnTo>
                <a:lnTo>
                  <a:pt x="46340" y="864900"/>
                </a:lnTo>
                <a:lnTo>
                  <a:pt x="39358" y="859512"/>
                </a:lnTo>
                <a:lnTo>
                  <a:pt x="32692" y="853806"/>
                </a:lnTo>
                <a:lnTo>
                  <a:pt x="26662" y="847150"/>
                </a:lnTo>
                <a:lnTo>
                  <a:pt x="20948" y="840494"/>
                </a:lnTo>
                <a:lnTo>
                  <a:pt x="15870" y="833204"/>
                </a:lnTo>
                <a:lnTo>
                  <a:pt x="11426" y="825279"/>
                </a:lnTo>
                <a:lnTo>
                  <a:pt x="9522" y="821159"/>
                </a:lnTo>
                <a:lnTo>
                  <a:pt x="7935" y="817038"/>
                </a:lnTo>
                <a:lnTo>
                  <a:pt x="6031" y="812601"/>
                </a:lnTo>
                <a:lnTo>
                  <a:pt x="4444" y="808480"/>
                </a:lnTo>
                <a:lnTo>
                  <a:pt x="3491" y="804043"/>
                </a:lnTo>
                <a:lnTo>
                  <a:pt x="2222" y="799288"/>
                </a:lnTo>
                <a:lnTo>
                  <a:pt x="1270" y="794217"/>
                </a:lnTo>
                <a:lnTo>
                  <a:pt x="635" y="788511"/>
                </a:lnTo>
                <a:lnTo>
                  <a:pt x="317" y="783440"/>
                </a:lnTo>
                <a:lnTo>
                  <a:pt x="0" y="778052"/>
                </a:lnTo>
                <a:lnTo>
                  <a:pt x="317" y="772980"/>
                </a:lnTo>
                <a:lnTo>
                  <a:pt x="635" y="767909"/>
                </a:lnTo>
                <a:lnTo>
                  <a:pt x="1270" y="762520"/>
                </a:lnTo>
                <a:lnTo>
                  <a:pt x="1904" y="757766"/>
                </a:lnTo>
                <a:lnTo>
                  <a:pt x="3174" y="752694"/>
                </a:lnTo>
                <a:lnTo>
                  <a:pt x="4444" y="747940"/>
                </a:lnTo>
                <a:lnTo>
                  <a:pt x="5713" y="742868"/>
                </a:lnTo>
                <a:lnTo>
                  <a:pt x="7935" y="738114"/>
                </a:lnTo>
                <a:lnTo>
                  <a:pt x="9839" y="733676"/>
                </a:lnTo>
                <a:lnTo>
                  <a:pt x="12061" y="728922"/>
                </a:lnTo>
                <a:lnTo>
                  <a:pt x="14283" y="724801"/>
                </a:lnTo>
                <a:lnTo>
                  <a:pt x="17140" y="720047"/>
                </a:lnTo>
                <a:lnTo>
                  <a:pt x="19996" y="716243"/>
                </a:lnTo>
                <a:lnTo>
                  <a:pt x="23170" y="712123"/>
                </a:lnTo>
                <a:lnTo>
                  <a:pt x="26344" y="708319"/>
                </a:lnTo>
                <a:lnTo>
                  <a:pt x="29518" y="704516"/>
                </a:lnTo>
                <a:lnTo>
                  <a:pt x="33327" y="701029"/>
                </a:lnTo>
                <a:lnTo>
                  <a:pt x="37136" y="697859"/>
                </a:lnTo>
                <a:lnTo>
                  <a:pt x="40945" y="694373"/>
                </a:lnTo>
                <a:lnTo>
                  <a:pt x="45388" y="691520"/>
                </a:lnTo>
                <a:lnTo>
                  <a:pt x="49514" y="688667"/>
                </a:lnTo>
                <a:lnTo>
                  <a:pt x="53640" y="686132"/>
                </a:lnTo>
                <a:lnTo>
                  <a:pt x="58401" y="683596"/>
                </a:lnTo>
                <a:lnTo>
                  <a:pt x="63162" y="681377"/>
                </a:lnTo>
                <a:lnTo>
                  <a:pt x="68241" y="679475"/>
                </a:lnTo>
                <a:lnTo>
                  <a:pt x="73002" y="677891"/>
                </a:lnTo>
                <a:lnTo>
                  <a:pt x="78398" y="676306"/>
                </a:lnTo>
                <a:lnTo>
                  <a:pt x="83476" y="675038"/>
                </a:lnTo>
                <a:lnTo>
                  <a:pt x="873165" y="508631"/>
                </a:lnTo>
                <a:lnTo>
                  <a:pt x="878561" y="507680"/>
                </a:lnTo>
                <a:lnTo>
                  <a:pt x="883639" y="507046"/>
                </a:lnTo>
                <a:lnTo>
                  <a:pt x="889353" y="506729"/>
                </a:lnTo>
                <a:lnTo>
                  <a:pt x="894431" y="506412"/>
                </a:lnTo>
                <a:close/>
                <a:moveTo>
                  <a:pt x="858838" y="261937"/>
                </a:moveTo>
                <a:lnTo>
                  <a:pt x="840146" y="263529"/>
                </a:lnTo>
                <a:lnTo>
                  <a:pt x="821454" y="265439"/>
                </a:lnTo>
                <a:lnTo>
                  <a:pt x="802762" y="267031"/>
                </a:lnTo>
                <a:lnTo>
                  <a:pt x="784387" y="269260"/>
                </a:lnTo>
                <a:lnTo>
                  <a:pt x="747320" y="273717"/>
                </a:lnTo>
                <a:lnTo>
                  <a:pt x="710253" y="279448"/>
                </a:lnTo>
                <a:lnTo>
                  <a:pt x="673185" y="284861"/>
                </a:lnTo>
                <a:lnTo>
                  <a:pt x="636435" y="291229"/>
                </a:lnTo>
                <a:lnTo>
                  <a:pt x="600001" y="297596"/>
                </a:lnTo>
                <a:lnTo>
                  <a:pt x="563251" y="304601"/>
                </a:lnTo>
                <a:lnTo>
                  <a:pt x="526818" y="312242"/>
                </a:lnTo>
                <a:lnTo>
                  <a:pt x="490384" y="319565"/>
                </a:lnTo>
                <a:lnTo>
                  <a:pt x="453950" y="327843"/>
                </a:lnTo>
                <a:lnTo>
                  <a:pt x="417200" y="336439"/>
                </a:lnTo>
                <a:lnTo>
                  <a:pt x="381083" y="345354"/>
                </a:lnTo>
                <a:lnTo>
                  <a:pt x="344967" y="354905"/>
                </a:lnTo>
                <a:lnTo>
                  <a:pt x="326908" y="360000"/>
                </a:lnTo>
                <a:lnTo>
                  <a:pt x="308850" y="365094"/>
                </a:lnTo>
                <a:lnTo>
                  <a:pt x="291108" y="370825"/>
                </a:lnTo>
                <a:lnTo>
                  <a:pt x="273050" y="376237"/>
                </a:lnTo>
                <a:lnTo>
                  <a:pt x="292059" y="374964"/>
                </a:lnTo>
                <a:lnTo>
                  <a:pt x="310434" y="373372"/>
                </a:lnTo>
                <a:lnTo>
                  <a:pt x="329126" y="371461"/>
                </a:lnTo>
                <a:lnTo>
                  <a:pt x="347501" y="369233"/>
                </a:lnTo>
                <a:lnTo>
                  <a:pt x="384885" y="364457"/>
                </a:lnTo>
                <a:lnTo>
                  <a:pt x="421952" y="359363"/>
                </a:lnTo>
                <a:lnTo>
                  <a:pt x="458703" y="353314"/>
                </a:lnTo>
                <a:lnTo>
                  <a:pt x="495453" y="347264"/>
                </a:lnTo>
                <a:lnTo>
                  <a:pt x="532203" y="340578"/>
                </a:lnTo>
                <a:lnTo>
                  <a:pt x="568637" y="333892"/>
                </a:lnTo>
                <a:lnTo>
                  <a:pt x="605387" y="326251"/>
                </a:lnTo>
                <a:lnTo>
                  <a:pt x="642138" y="318610"/>
                </a:lnTo>
                <a:lnTo>
                  <a:pt x="678254" y="310650"/>
                </a:lnTo>
                <a:lnTo>
                  <a:pt x="714688" y="302054"/>
                </a:lnTo>
                <a:lnTo>
                  <a:pt x="750805" y="293139"/>
                </a:lnTo>
                <a:lnTo>
                  <a:pt x="786921" y="283269"/>
                </a:lnTo>
                <a:lnTo>
                  <a:pt x="804980" y="278493"/>
                </a:lnTo>
                <a:lnTo>
                  <a:pt x="823038" y="273081"/>
                </a:lnTo>
                <a:lnTo>
                  <a:pt x="841096" y="267668"/>
                </a:lnTo>
                <a:lnTo>
                  <a:pt x="858838" y="261937"/>
                </a:lnTo>
                <a:close/>
                <a:moveTo>
                  <a:pt x="894431" y="201612"/>
                </a:moveTo>
                <a:lnTo>
                  <a:pt x="899509" y="201612"/>
                </a:lnTo>
                <a:lnTo>
                  <a:pt x="904905" y="202249"/>
                </a:lnTo>
                <a:lnTo>
                  <a:pt x="909666" y="202567"/>
                </a:lnTo>
                <a:lnTo>
                  <a:pt x="915062" y="203522"/>
                </a:lnTo>
                <a:lnTo>
                  <a:pt x="919823" y="204795"/>
                </a:lnTo>
                <a:lnTo>
                  <a:pt x="924901" y="206068"/>
                </a:lnTo>
                <a:lnTo>
                  <a:pt x="929662" y="207660"/>
                </a:lnTo>
                <a:lnTo>
                  <a:pt x="934423" y="209570"/>
                </a:lnTo>
                <a:lnTo>
                  <a:pt x="939184" y="211480"/>
                </a:lnTo>
                <a:lnTo>
                  <a:pt x="943628" y="213708"/>
                </a:lnTo>
                <a:lnTo>
                  <a:pt x="948071" y="216254"/>
                </a:lnTo>
                <a:lnTo>
                  <a:pt x="952198" y="218801"/>
                </a:lnTo>
                <a:lnTo>
                  <a:pt x="956324" y="221665"/>
                </a:lnTo>
                <a:lnTo>
                  <a:pt x="960450" y="224848"/>
                </a:lnTo>
                <a:lnTo>
                  <a:pt x="964259" y="228031"/>
                </a:lnTo>
                <a:lnTo>
                  <a:pt x="968068" y="231533"/>
                </a:lnTo>
                <a:lnTo>
                  <a:pt x="971876" y="235034"/>
                </a:lnTo>
                <a:lnTo>
                  <a:pt x="975050" y="238854"/>
                </a:lnTo>
                <a:lnTo>
                  <a:pt x="978224" y="242992"/>
                </a:lnTo>
                <a:lnTo>
                  <a:pt x="981081" y="246811"/>
                </a:lnTo>
                <a:lnTo>
                  <a:pt x="984255" y="251586"/>
                </a:lnTo>
                <a:lnTo>
                  <a:pt x="986794" y="255724"/>
                </a:lnTo>
                <a:lnTo>
                  <a:pt x="989016" y="260180"/>
                </a:lnTo>
                <a:lnTo>
                  <a:pt x="991238" y="265273"/>
                </a:lnTo>
                <a:lnTo>
                  <a:pt x="993142" y="270047"/>
                </a:lnTo>
                <a:lnTo>
                  <a:pt x="995047" y="275140"/>
                </a:lnTo>
                <a:lnTo>
                  <a:pt x="996634" y="280233"/>
                </a:lnTo>
                <a:lnTo>
                  <a:pt x="997903" y="285326"/>
                </a:lnTo>
                <a:lnTo>
                  <a:pt x="998855" y="290737"/>
                </a:lnTo>
                <a:lnTo>
                  <a:pt x="999490" y="296148"/>
                </a:lnTo>
                <a:lnTo>
                  <a:pt x="999808" y="301559"/>
                </a:lnTo>
                <a:lnTo>
                  <a:pt x="1000125" y="306652"/>
                </a:lnTo>
                <a:lnTo>
                  <a:pt x="999808" y="312063"/>
                </a:lnTo>
                <a:lnTo>
                  <a:pt x="999490" y="317156"/>
                </a:lnTo>
                <a:lnTo>
                  <a:pt x="998855" y="322249"/>
                </a:lnTo>
                <a:lnTo>
                  <a:pt x="998221" y="327342"/>
                </a:lnTo>
                <a:lnTo>
                  <a:pt x="996951" y="332116"/>
                </a:lnTo>
                <a:lnTo>
                  <a:pt x="995681" y="337209"/>
                </a:lnTo>
                <a:lnTo>
                  <a:pt x="993777" y="341984"/>
                </a:lnTo>
                <a:lnTo>
                  <a:pt x="992190" y="347076"/>
                </a:lnTo>
                <a:lnTo>
                  <a:pt x="990286" y="351533"/>
                </a:lnTo>
                <a:lnTo>
                  <a:pt x="988064" y="355989"/>
                </a:lnTo>
                <a:lnTo>
                  <a:pt x="985525" y="360445"/>
                </a:lnTo>
                <a:lnTo>
                  <a:pt x="982985" y="364583"/>
                </a:lnTo>
                <a:lnTo>
                  <a:pt x="979811" y="369039"/>
                </a:lnTo>
                <a:lnTo>
                  <a:pt x="976955" y="372859"/>
                </a:lnTo>
                <a:lnTo>
                  <a:pt x="973781" y="376679"/>
                </a:lnTo>
                <a:lnTo>
                  <a:pt x="970289" y="380817"/>
                </a:lnTo>
                <a:lnTo>
                  <a:pt x="966798" y="384318"/>
                </a:lnTo>
                <a:lnTo>
                  <a:pt x="962989" y="387501"/>
                </a:lnTo>
                <a:lnTo>
                  <a:pt x="959181" y="390684"/>
                </a:lnTo>
                <a:lnTo>
                  <a:pt x="954737" y="393867"/>
                </a:lnTo>
                <a:lnTo>
                  <a:pt x="950611" y="396732"/>
                </a:lnTo>
                <a:lnTo>
                  <a:pt x="945850" y="399278"/>
                </a:lnTo>
                <a:lnTo>
                  <a:pt x="941406" y="401506"/>
                </a:lnTo>
                <a:lnTo>
                  <a:pt x="936963" y="403734"/>
                </a:lnTo>
                <a:lnTo>
                  <a:pt x="931884" y="405962"/>
                </a:lnTo>
                <a:lnTo>
                  <a:pt x="927123" y="407554"/>
                </a:lnTo>
                <a:lnTo>
                  <a:pt x="921727" y="409145"/>
                </a:lnTo>
                <a:lnTo>
                  <a:pt x="916649" y="410419"/>
                </a:lnTo>
                <a:lnTo>
                  <a:pt x="126960" y="577209"/>
                </a:lnTo>
                <a:lnTo>
                  <a:pt x="121247" y="578164"/>
                </a:lnTo>
                <a:lnTo>
                  <a:pt x="115851" y="578801"/>
                </a:lnTo>
                <a:lnTo>
                  <a:pt x="110455" y="579119"/>
                </a:lnTo>
                <a:lnTo>
                  <a:pt x="105059" y="579437"/>
                </a:lnTo>
                <a:lnTo>
                  <a:pt x="100298" y="579119"/>
                </a:lnTo>
                <a:lnTo>
                  <a:pt x="95855" y="578801"/>
                </a:lnTo>
                <a:lnTo>
                  <a:pt x="86967" y="577846"/>
                </a:lnTo>
                <a:lnTo>
                  <a:pt x="78398" y="575936"/>
                </a:lnTo>
                <a:lnTo>
                  <a:pt x="70145" y="573389"/>
                </a:lnTo>
                <a:lnTo>
                  <a:pt x="61575" y="570206"/>
                </a:lnTo>
                <a:lnTo>
                  <a:pt x="53640" y="566069"/>
                </a:lnTo>
                <a:lnTo>
                  <a:pt x="46340" y="561612"/>
                </a:lnTo>
                <a:lnTo>
                  <a:pt x="39358" y="556201"/>
                </a:lnTo>
                <a:lnTo>
                  <a:pt x="32692" y="550472"/>
                </a:lnTo>
                <a:lnTo>
                  <a:pt x="26662" y="543787"/>
                </a:lnTo>
                <a:lnTo>
                  <a:pt x="20948" y="537103"/>
                </a:lnTo>
                <a:lnTo>
                  <a:pt x="15870" y="529782"/>
                </a:lnTo>
                <a:lnTo>
                  <a:pt x="11426" y="522143"/>
                </a:lnTo>
                <a:lnTo>
                  <a:pt x="9522" y="517687"/>
                </a:lnTo>
                <a:lnTo>
                  <a:pt x="7935" y="513549"/>
                </a:lnTo>
                <a:lnTo>
                  <a:pt x="6031" y="509092"/>
                </a:lnTo>
                <a:lnTo>
                  <a:pt x="4444" y="504954"/>
                </a:lnTo>
                <a:lnTo>
                  <a:pt x="3491" y="500498"/>
                </a:lnTo>
                <a:lnTo>
                  <a:pt x="2222" y="495724"/>
                </a:lnTo>
                <a:lnTo>
                  <a:pt x="1270" y="490631"/>
                </a:lnTo>
                <a:lnTo>
                  <a:pt x="635" y="484901"/>
                </a:lnTo>
                <a:lnTo>
                  <a:pt x="317" y="479809"/>
                </a:lnTo>
                <a:lnTo>
                  <a:pt x="0" y="474397"/>
                </a:lnTo>
                <a:lnTo>
                  <a:pt x="317" y="469305"/>
                </a:lnTo>
                <a:lnTo>
                  <a:pt x="635" y="464212"/>
                </a:lnTo>
                <a:lnTo>
                  <a:pt x="1270" y="458801"/>
                </a:lnTo>
                <a:lnTo>
                  <a:pt x="1904" y="454026"/>
                </a:lnTo>
                <a:lnTo>
                  <a:pt x="3174" y="448933"/>
                </a:lnTo>
                <a:lnTo>
                  <a:pt x="4444" y="444159"/>
                </a:lnTo>
                <a:lnTo>
                  <a:pt x="5713" y="439066"/>
                </a:lnTo>
                <a:lnTo>
                  <a:pt x="7935" y="434291"/>
                </a:lnTo>
                <a:lnTo>
                  <a:pt x="9839" y="429835"/>
                </a:lnTo>
                <a:lnTo>
                  <a:pt x="12061" y="425061"/>
                </a:lnTo>
                <a:lnTo>
                  <a:pt x="14283" y="420923"/>
                </a:lnTo>
                <a:lnTo>
                  <a:pt x="17140" y="416466"/>
                </a:lnTo>
                <a:lnTo>
                  <a:pt x="19996" y="412328"/>
                </a:lnTo>
                <a:lnTo>
                  <a:pt x="23170" y="408191"/>
                </a:lnTo>
                <a:lnTo>
                  <a:pt x="26344" y="404689"/>
                </a:lnTo>
                <a:lnTo>
                  <a:pt x="29518" y="400551"/>
                </a:lnTo>
                <a:lnTo>
                  <a:pt x="33327" y="397050"/>
                </a:lnTo>
                <a:lnTo>
                  <a:pt x="37136" y="393867"/>
                </a:lnTo>
                <a:lnTo>
                  <a:pt x="40945" y="390366"/>
                </a:lnTo>
                <a:lnTo>
                  <a:pt x="45388" y="387501"/>
                </a:lnTo>
                <a:lnTo>
                  <a:pt x="49514" y="384636"/>
                </a:lnTo>
                <a:lnTo>
                  <a:pt x="53640" y="382090"/>
                </a:lnTo>
                <a:lnTo>
                  <a:pt x="58401" y="379543"/>
                </a:lnTo>
                <a:lnTo>
                  <a:pt x="63162" y="377315"/>
                </a:lnTo>
                <a:lnTo>
                  <a:pt x="68241" y="375405"/>
                </a:lnTo>
                <a:lnTo>
                  <a:pt x="73002" y="373814"/>
                </a:lnTo>
                <a:lnTo>
                  <a:pt x="78398" y="372222"/>
                </a:lnTo>
                <a:lnTo>
                  <a:pt x="83476" y="370949"/>
                </a:lnTo>
                <a:lnTo>
                  <a:pt x="873165" y="204159"/>
                </a:lnTo>
                <a:lnTo>
                  <a:pt x="878561" y="202885"/>
                </a:lnTo>
                <a:lnTo>
                  <a:pt x="883639" y="202249"/>
                </a:lnTo>
                <a:lnTo>
                  <a:pt x="889353" y="201931"/>
                </a:lnTo>
                <a:lnTo>
                  <a:pt x="894431" y="201612"/>
                </a:lnTo>
                <a:close/>
                <a:moveTo>
                  <a:pt x="462024" y="0"/>
                </a:moveTo>
                <a:lnTo>
                  <a:pt x="467419" y="0"/>
                </a:lnTo>
                <a:lnTo>
                  <a:pt x="472496" y="0"/>
                </a:lnTo>
                <a:lnTo>
                  <a:pt x="477891" y="318"/>
                </a:lnTo>
                <a:lnTo>
                  <a:pt x="482651" y="953"/>
                </a:lnTo>
                <a:lnTo>
                  <a:pt x="487728" y="1907"/>
                </a:lnTo>
                <a:lnTo>
                  <a:pt x="492805" y="2861"/>
                </a:lnTo>
                <a:lnTo>
                  <a:pt x="497565" y="4450"/>
                </a:lnTo>
                <a:lnTo>
                  <a:pt x="502642" y="6039"/>
                </a:lnTo>
                <a:lnTo>
                  <a:pt x="507402" y="7946"/>
                </a:lnTo>
                <a:lnTo>
                  <a:pt x="511844" y="9853"/>
                </a:lnTo>
                <a:lnTo>
                  <a:pt x="516604" y="12078"/>
                </a:lnTo>
                <a:lnTo>
                  <a:pt x="520729" y="14303"/>
                </a:lnTo>
                <a:lnTo>
                  <a:pt x="525172" y="17164"/>
                </a:lnTo>
                <a:lnTo>
                  <a:pt x="529297" y="20025"/>
                </a:lnTo>
                <a:lnTo>
                  <a:pt x="533105" y="22885"/>
                </a:lnTo>
                <a:lnTo>
                  <a:pt x="537230" y="26064"/>
                </a:lnTo>
                <a:lnTo>
                  <a:pt x="541038" y="29878"/>
                </a:lnTo>
                <a:lnTo>
                  <a:pt x="544529" y="33374"/>
                </a:lnTo>
                <a:lnTo>
                  <a:pt x="548019" y="36871"/>
                </a:lnTo>
                <a:lnTo>
                  <a:pt x="551193" y="41003"/>
                </a:lnTo>
                <a:lnTo>
                  <a:pt x="554049" y="45135"/>
                </a:lnTo>
                <a:lnTo>
                  <a:pt x="556904" y="49267"/>
                </a:lnTo>
                <a:lnTo>
                  <a:pt x="559760" y="54035"/>
                </a:lnTo>
                <a:lnTo>
                  <a:pt x="561982" y="58484"/>
                </a:lnTo>
                <a:lnTo>
                  <a:pt x="564203" y="63252"/>
                </a:lnTo>
                <a:lnTo>
                  <a:pt x="566107" y="68020"/>
                </a:lnTo>
                <a:lnTo>
                  <a:pt x="567693" y="73106"/>
                </a:lnTo>
                <a:lnTo>
                  <a:pt x="569280" y="78191"/>
                </a:lnTo>
                <a:lnTo>
                  <a:pt x="570549" y="83595"/>
                </a:lnTo>
                <a:lnTo>
                  <a:pt x="571819" y="88998"/>
                </a:lnTo>
                <a:lnTo>
                  <a:pt x="572453" y="94084"/>
                </a:lnTo>
                <a:lnTo>
                  <a:pt x="572771" y="99487"/>
                </a:lnTo>
                <a:lnTo>
                  <a:pt x="573088" y="104573"/>
                </a:lnTo>
                <a:lnTo>
                  <a:pt x="572771" y="109976"/>
                </a:lnTo>
                <a:lnTo>
                  <a:pt x="572453" y="115062"/>
                </a:lnTo>
                <a:lnTo>
                  <a:pt x="571819" y="120148"/>
                </a:lnTo>
                <a:lnTo>
                  <a:pt x="570867" y="125551"/>
                </a:lnTo>
                <a:lnTo>
                  <a:pt x="569597" y="130319"/>
                </a:lnTo>
                <a:lnTo>
                  <a:pt x="568328" y="135405"/>
                </a:lnTo>
                <a:lnTo>
                  <a:pt x="566741" y="140172"/>
                </a:lnTo>
                <a:lnTo>
                  <a:pt x="565155" y="144622"/>
                </a:lnTo>
                <a:lnTo>
                  <a:pt x="563251" y="149390"/>
                </a:lnTo>
                <a:lnTo>
                  <a:pt x="561030" y="153840"/>
                </a:lnTo>
                <a:lnTo>
                  <a:pt x="558174" y="158608"/>
                </a:lnTo>
                <a:lnTo>
                  <a:pt x="555635" y="162740"/>
                </a:lnTo>
                <a:lnTo>
                  <a:pt x="552779" y="166872"/>
                </a:lnTo>
                <a:lnTo>
                  <a:pt x="549923" y="171004"/>
                </a:lnTo>
                <a:lnTo>
                  <a:pt x="546433" y="174818"/>
                </a:lnTo>
                <a:lnTo>
                  <a:pt x="543259" y="178315"/>
                </a:lnTo>
                <a:lnTo>
                  <a:pt x="539769" y="182129"/>
                </a:lnTo>
                <a:lnTo>
                  <a:pt x="535644" y="185625"/>
                </a:lnTo>
                <a:lnTo>
                  <a:pt x="531836" y="188486"/>
                </a:lnTo>
                <a:lnTo>
                  <a:pt x="527711" y="191664"/>
                </a:lnTo>
                <a:lnTo>
                  <a:pt x="523268" y="194525"/>
                </a:lnTo>
                <a:lnTo>
                  <a:pt x="518825" y="197068"/>
                </a:lnTo>
                <a:lnTo>
                  <a:pt x="514383" y="199611"/>
                </a:lnTo>
                <a:lnTo>
                  <a:pt x="509623" y="201518"/>
                </a:lnTo>
                <a:lnTo>
                  <a:pt x="504863" y="204061"/>
                </a:lnTo>
                <a:lnTo>
                  <a:pt x="499786" y="205650"/>
                </a:lnTo>
                <a:lnTo>
                  <a:pt x="494709" y="206921"/>
                </a:lnTo>
                <a:lnTo>
                  <a:pt x="489632" y="208193"/>
                </a:lnTo>
                <a:lnTo>
                  <a:pt x="126930" y="284795"/>
                </a:lnTo>
                <a:lnTo>
                  <a:pt x="121218" y="285749"/>
                </a:lnTo>
                <a:lnTo>
                  <a:pt x="115823" y="286702"/>
                </a:lnTo>
                <a:lnTo>
                  <a:pt x="110429" y="287020"/>
                </a:lnTo>
                <a:lnTo>
                  <a:pt x="105034" y="287338"/>
                </a:lnTo>
                <a:lnTo>
                  <a:pt x="100275" y="287020"/>
                </a:lnTo>
                <a:lnTo>
                  <a:pt x="95832" y="286702"/>
                </a:lnTo>
                <a:lnTo>
                  <a:pt x="86947" y="285431"/>
                </a:lnTo>
                <a:lnTo>
                  <a:pt x="78379" y="283524"/>
                </a:lnTo>
                <a:lnTo>
                  <a:pt x="70129" y="280981"/>
                </a:lnTo>
                <a:lnTo>
                  <a:pt x="61561" y="277802"/>
                </a:lnTo>
                <a:lnTo>
                  <a:pt x="53628" y="273670"/>
                </a:lnTo>
                <a:lnTo>
                  <a:pt x="46329" y="268902"/>
                </a:lnTo>
                <a:lnTo>
                  <a:pt x="39348" y="264135"/>
                </a:lnTo>
                <a:lnTo>
                  <a:pt x="32684" y="258095"/>
                </a:lnTo>
                <a:lnTo>
                  <a:pt x="26655" y="251738"/>
                </a:lnTo>
                <a:lnTo>
                  <a:pt x="20943" y="244746"/>
                </a:lnTo>
                <a:lnTo>
                  <a:pt x="15866" y="237435"/>
                </a:lnTo>
                <a:lnTo>
                  <a:pt x="11424" y="229807"/>
                </a:lnTo>
                <a:lnTo>
                  <a:pt x="9520" y="225357"/>
                </a:lnTo>
                <a:lnTo>
                  <a:pt x="7933" y="221225"/>
                </a:lnTo>
                <a:lnTo>
                  <a:pt x="6029" y="217093"/>
                </a:lnTo>
                <a:lnTo>
                  <a:pt x="4443" y="212643"/>
                </a:lnTo>
                <a:lnTo>
                  <a:pt x="3491" y="208193"/>
                </a:lnTo>
                <a:lnTo>
                  <a:pt x="2221" y="203425"/>
                </a:lnTo>
                <a:lnTo>
                  <a:pt x="1269" y="198021"/>
                </a:lnTo>
                <a:lnTo>
                  <a:pt x="635" y="192936"/>
                </a:lnTo>
                <a:lnTo>
                  <a:pt x="317" y="187532"/>
                </a:lnTo>
                <a:lnTo>
                  <a:pt x="0" y="182447"/>
                </a:lnTo>
                <a:lnTo>
                  <a:pt x="317" y="177043"/>
                </a:lnTo>
                <a:lnTo>
                  <a:pt x="635" y="171958"/>
                </a:lnTo>
                <a:lnTo>
                  <a:pt x="1269" y="166554"/>
                </a:lnTo>
                <a:lnTo>
                  <a:pt x="1904" y="161786"/>
                </a:lnTo>
                <a:lnTo>
                  <a:pt x="3173" y="157019"/>
                </a:lnTo>
                <a:lnTo>
                  <a:pt x="4443" y="151615"/>
                </a:lnTo>
                <a:lnTo>
                  <a:pt x="5712" y="147165"/>
                </a:lnTo>
                <a:lnTo>
                  <a:pt x="7933" y="142079"/>
                </a:lnTo>
                <a:lnTo>
                  <a:pt x="9837" y="137630"/>
                </a:lnTo>
                <a:lnTo>
                  <a:pt x="12058" y="132862"/>
                </a:lnTo>
                <a:lnTo>
                  <a:pt x="14280" y="128730"/>
                </a:lnTo>
                <a:lnTo>
                  <a:pt x="17136" y="124280"/>
                </a:lnTo>
                <a:lnTo>
                  <a:pt x="19991" y="120148"/>
                </a:lnTo>
                <a:lnTo>
                  <a:pt x="23165" y="116016"/>
                </a:lnTo>
                <a:lnTo>
                  <a:pt x="26338" y="112201"/>
                </a:lnTo>
                <a:lnTo>
                  <a:pt x="29511" y="108387"/>
                </a:lnTo>
                <a:lnTo>
                  <a:pt x="33319" y="104891"/>
                </a:lnTo>
                <a:lnTo>
                  <a:pt x="37127" y="101712"/>
                </a:lnTo>
                <a:lnTo>
                  <a:pt x="40935" y="98534"/>
                </a:lnTo>
                <a:lnTo>
                  <a:pt x="45377" y="95355"/>
                </a:lnTo>
                <a:lnTo>
                  <a:pt x="49503" y="92495"/>
                </a:lnTo>
                <a:lnTo>
                  <a:pt x="53628" y="89952"/>
                </a:lnTo>
                <a:lnTo>
                  <a:pt x="58388" y="87727"/>
                </a:lnTo>
                <a:lnTo>
                  <a:pt x="63148" y="85184"/>
                </a:lnTo>
                <a:lnTo>
                  <a:pt x="68225" y="83277"/>
                </a:lnTo>
                <a:lnTo>
                  <a:pt x="72985" y="81370"/>
                </a:lnTo>
                <a:lnTo>
                  <a:pt x="78379" y="80098"/>
                </a:lnTo>
                <a:lnTo>
                  <a:pt x="83456" y="78827"/>
                </a:lnTo>
                <a:lnTo>
                  <a:pt x="446158" y="2225"/>
                </a:lnTo>
                <a:lnTo>
                  <a:pt x="451235" y="1271"/>
                </a:lnTo>
                <a:lnTo>
                  <a:pt x="456630" y="636"/>
                </a:lnTo>
                <a:lnTo>
                  <a:pt x="462024" y="0"/>
                </a:ln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8FAADC"/>
              </a:solidFill>
            </a:endParaRPr>
          </a:p>
        </p:txBody>
      </p:sp>
      <p:sp>
        <p:nvSpPr>
          <p:cNvPr id="13" name="文本框 12">
            <a:extLst>
              <a:ext uri="{FF2B5EF4-FFF2-40B4-BE49-F238E27FC236}">
                <a16:creationId xmlns:a16="http://schemas.microsoft.com/office/drawing/2014/main" id="{EC01C966-8DCB-4FC1-9B4C-F35833C7BD97}"/>
              </a:ext>
            </a:extLst>
          </p:cNvPr>
          <p:cNvSpPr txBox="1"/>
          <p:nvPr/>
        </p:nvSpPr>
        <p:spPr>
          <a:xfrm>
            <a:off x="9181029" y="1844912"/>
            <a:ext cx="1355884" cy="369332"/>
          </a:xfrm>
          <a:prstGeom prst="rect">
            <a:avLst/>
          </a:prstGeom>
          <a:noFill/>
        </p:spPr>
        <p:txBody>
          <a:bodyPr wrap="none" rtlCol="0">
            <a:spAutoFit/>
          </a:bodyPr>
          <a:lstStyle/>
          <a:p>
            <a:r>
              <a:rPr lang="vi-VN" b="1" dirty="0" smtClean="0">
                <a:solidFill>
                  <a:schemeClr val="bg1"/>
                </a:solidFill>
              </a:rPr>
              <a:t>Warnings </a:t>
            </a:r>
            <a:r>
              <a:rPr lang="vi-VN" dirty="0" smtClean="0">
                <a:solidFill>
                  <a:schemeClr val="bg1"/>
                </a:solidFill>
              </a:rPr>
              <a:t>:</a:t>
            </a:r>
            <a:endParaRPr lang="zh-CN" altLang="en-US" dirty="0">
              <a:solidFill>
                <a:schemeClr val="bg1"/>
              </a:solidFill>
              <a:latin typeface="Noto Sans S Chinese Medium" panose="020B0600000000000000" pitchFamily="34" charset="-122"/>
              <a:ea typeface="Noto Sans S Chinese Medium" panose="020B0600000000000000" pitchFamily="34" charset="-122"/>
            </a:endParaRPr>
          </a:p>
        </p:txBody>
      </p:sp>
      <p:sp>
        <p:nvSpPr>
          <p:cNvPr id="14" name="原创设计师QQ：598969553           _26">
            <a:extLst>
              <a:ext uri="{FF2B5EF4-FFF2-40B4-BE49-F238E27FC236}">
                <a16:creationId xmlns:a16="http://schemas.microsoft.com/office/drawing/2014/main" id="{A167B13F-A466-4D40-B464-513EF3BAC54B}"/>
              </a:ext>
            </a:extLst>
          </p:cNvPr>
          <p:cNvSpPr/>
          <p:nvPr/>
        </p:nvSpPr>
        <p:spPr>
          <a:xfrm>
            <a:off x="8744408" y="2181328"/>
            <a:ext cx="2556151" cy="1027461"/>
          </a:xfrm>
          <a:prstGeom prst="rect">
            <a:avLst/>
          </a:prstGeom>
        </p:spPr>
        <p:txBody>
          <a:bodyPr wrap="square">
            <a:spAutoFit/>
          </a:bodyPr>
          <a:lstStyle/>
          <a:p>
            <a:pPr algn="ctr">
              <a:lnSpc>
                <a:spcPct val="130000"/>
              </a:lnSpc>
            </a:pPr>
            <a:r>
              <a:rPr lang="vi-VN" sz="1200" dirty="0">
                <a:solidFill>
                  <a:schemeClr val="bg1"/>
                </a:solidFill>
              </a:rPr>
              <a:t>Module tích hợp trong Python, giúp hiển thị cảnh báo về vấn đề tiềm ẩn trong mã nguồn, hỗ trợ phát hiện và xử lý lỗi.</a:t>
            </a:r>
            <a:endParaRPr lang="en-US" altLang="zh-CN" sz="1200" dirty="0">
              <a:solidFill>
                <a:schemeClr val="bg1"/>
              </a:solidFill>
              <a:latin typeface="Noto Sans S Chinese Medium" panose="020B0600000000000000" pitchFamily="34" charset="-122"/>
              <a:ea typeface="Noto Sans S Chinese Medium" panose="020B0600000000000000" pitchFamily="34" charset="-122"/>
              <a:cs typeface="+mn-ea"/>
              <a:sym typeface="Arial"/>
            </a:endParaRPr>
          </a:p>
        </p:txBody>
      </p:sp>
      <p:sp>
        <p:nvSpPr>
          <p:cNvPr id="15" name="文本框 14">
            <a:extLst>
              <a:ext uri="{FF2B5EF4-FFF2-40B4-BE49-F238E27FC236}">
                <a16:creationId xmlns:a16="http://schemas.microsoft.com/office/drawing/2014/main" id="{FDC1ED33-77A4-4C50-B1E9-84BDAC5EBC65}"/>
              </a:ext>
            </a:extLst>
          </p:cNvPr>
          <p:cNvSpPr txBox="1"/>
          <p:nvPr/>
        </p:nvSpPr>
        <p:spPr>
          <a:xfrm>
            <a:off x="8727185" y="3458177"/>
            <a:ext cx="2454518" cy="369332"/>
          </a:xfrm>
          <a:prstGeom prst="rect">
            <a:avLst/>
          </a:prstGeom>
          <a:noFill/>
        </p:spPr>
        <p:txBody>
          <a:bodyPr wrap="none" rtlCol="0">
            <a:spAutoFit/>
          </a:bodyPr>
          <a:lstStyle/>
          <a:p>
            <a:r>
              <a:rPr lang="vi-VN" dirty="0">
                <a:solidFill>
                  <a:schemeClr val="bg1"/>
                </a:solidFill>
              </a:rPr>
              <a:t>Sklearn (Scikit-learn</a:t>
            </a:r>
            <a:r>
              <a:rPr lang="vi-VN" dirty="0" smtClean="0">
                <a:solidFill>
                  <a:schemeClr val="bg1"/>
                </a:solidFill>
              </a:rPr>
              <a:t>) :</a:t>
            </a:r>
            <a:endParaRPr lang="zh-CN" altLang="en-US" dirty="0">
              <a:solidFill>
                <a:schemeClr val="bg1"/>
              </a:solidFill>
              <a:latin typeface="Noto Sans S Chinese Medium" panose="020B0600000000000000" pitchFamily="34" charset="-122"/>
              <a:ea typeface="Noto Sans S Chinese Medium" panose="020B0600000000000000" pitchFamily="34" charset="-122"/>
            </a:endParaRPr>
          </a:p>
        </p:txBody>
      </p:sp>
      <p:sp>
        <p:nvSpPr>
          <p:cNvPr id="16" name="原创设计师QQ：598969553           _26">
            <a:extLst>
              <a:ext uri="{FF2B5EF4-FFF2-40B4-BE49-F238E27FC236}">
                <a16:creationId xmlns:a16="http://schemas.microsoft.com/office/drawing/2014/main" id="{637F19BD-5A6E-4836-8AFF-794E3A678F3A}"/>
              </a:ext>
            </a:extLst>
          </p:cNvPr>
          <p:cNvSpPr/>
          <p:nvPr/>
        </p:nvSpPr>
        <p:spPr>
          <a:xfrm>
            <a:off x="8730627" y="3785261"/>
            <a:ext cx="2556151" cy="1027461"/>
          </a:xfrm>
          <a:prstGeom prst="rect">
            <a:avLst/>
          </a:prstGeom>
        </p:spPr>
        <p:txBody>
          <a:bodyPr wrap="square">
            <a:spAutoFit/>
          </a:bodyPr>
          <a:lstStyle/>
          <a:p>
            <a:pPr algn="ctr">
              <a:lnSpc>
                <a:spcPct val="130000"/>
              </a:lnSpc>
            </a:pPr>
            <a:r>
              <a:rPr lang="vi-VN" sz="1200" dirty="0">
                <a:solidFill>
                  <a:schemeClr val="bg1"/>
                </a:solidFill>
              </a:rPr>
              <a:t>Thư viện học máy phổ biến, hỗ trợ phân loại, hồi quy, gom cụm và đánh giá mô hình. Tích hợp tốt với NumPy và Pandas.</a:t>
            </a:r>
            <a:endParaRPr lang="en-US" altLang="zh-CN" sz="1200" dirty="0">
              <a:solidFill>
                <a:schemeClr val="bg1"/>
              </a:solidFill>
              <a:latin typeface="Noto Sans S Chinese Medium" panose="020B0600000000000000" pitchFamily="34" charset="-122"/>
              <a:ea typeface="Noto Sans S Chinese Medium" panose="020B0600000000000000" pitchFamily="34" charset="-122"/>
              <a:cs typeface="+mn-ea"/>
              <a:sym typeface="Arial"/>
            </a:endParaRPr>
          </a:p>
        </p:txBody>
      </p:sp>
      <p:sp>
        <p:nvSpPr>
          <p:cNvPr id="17" name="文本框 16">
            <a:extLst>
              <a:ext uri="{FF2B5EF4-FFF2-40B4-BE49-F238E27FC236}">
                <a16:creationId xmlns:a16="http://schemas.microsoft.com/office/drawing/2014/main" id="{ACFC007C-F88C-40B6-86EE-89505295EFF4}"/>
              </a:ext>
            </a:extLst>
          </p:cNvPr>
          <p:cNvSpPr txBox="1"/>
          <p:nvPr/>
        </p:nvSpPr>
        <p:spPr>
          <a:xfrm>
            <a:off x="9300677" y="5062110"/>
            <a:ext cx="1236236" cy="369332"/>
          </a:xfrm>
          <a:prstGeom prst="rect">
            <a:avLst/>
          </a:prstGeom>
          <a:noFill/>
        </p:spPr>
        <p:txBody>
          <a:bodyPr wrap="none" rtlCol="0">
            <a:spAutoFit/>
          </a:bodyPr>
          <a:lstStyle/>
          <a:p>
            <a:r>
              <a:rPr lang="vi-VN" dirty="0" smtClean="0">
                <a:solidFill>
                  <a:schemeClr val="bg1"/>
                </a:solidFill>
              </a:rPr>
              <a:t>XGBoost :</a:t>
            </a:r>
            <a:endParaRPr lang="zh-CN" altLang="en-US" dirty="0">
              <a:solidFill>
                <a:schemeClr val="bg1"/>
              </a:solidFill>
              <a:latin typeface="Noto Sans S Chinese Medium" panose="020B0600000000000000" pitchFamily="34" charset="-122"/>
              <a:ea typeface="Noto Sans S Chinese Medium" panose="020B0600000000000000" pitchFamily="34" charset="-122"/>
            </a:endParaRPr>
          </a:p>
        </p:txBody>
      </p:sp>
      <p:sp>
        <p:nvSpPr>
          <p:cNvPr id="18" name="原创设计师QQ：598969553           _26">
            <a:extLst>
              <a:ext uri="{FF2B5EF4-FFF2-40B4-BE49-F238E27FC236}">
                <a16:creationId xmlns:a16="http://schemas.microsoft.com/office/drawing/2014/main" id="{89C94816-B5B8-4449-9698-9A7636565B18}"/>
              </a:ext>
            </a:extLst>
          </p:cNvPr>
          <p:cNvSpPr/>
          <p:nvPr/>
        </p:nvSpPr>
        <p:spPr>
          <a:xfrm>
            <a:off x="8730624" y="5389194"/>
            <a:ext cx="2556151" cy="1027461"/>
          </a:xfrm>
          <a:prstGeom prst="rect">
            <a:avLst/>
          </a:prstGeom>
        </p:spPr>
        <p:txBody>
          <a:bodyPr wrap="square">
            <a:spAutoFit/>
          </a:bodyPr>
          <a:lstStyle/>
          <a:p>
            <a:pPr algn="ctr">
              <a:lnSpc>
                <a:spcPct val="130000"/>
              </a:lnSpc>
            </a:pPr>
            <a:r>
              <a:rPr lang="vi-VN" sz="1200" dirty="0">
                <a:solidFill>
                  <a:schemeClr val="bg1"/>
                </a:solidFill>
              </a:rPr>
              <a:t>Thư viện tối ưu hóa cho mô hình cây quyết định tăng cường, xử lý dữ liệu lớn, điều chỉnh tham số và đánh giá mô hình.</a:t>
            </a:r>
            <a:endParaRPr lang="en-US" altLang="zh-CN" sz="1200" dirty="0">
              <a:solidFill>
                <a:schemeClr val="bg1"/>
              </a:solidFill>
              <a:latin typeface="Noto Sans S Chinese Medium" panose="020B0600000000000000" pitchFamily="34" charset="-122"/>
              <a:ea typeface="Noto Sans S Chinese Medium" panose="020B0600000000000000" pitchFamily="34" charset="-122"/>
              <a:cs typeface="+mn-ea"/>
              <a:sym typeface="Arial"/>
            </a:endParaRPr>
          </a:p>
        </p:txBody>
      </p:sp>
      <p:sp>
        <p:nvSpPr>
          <p:cNvPr id="19" name="文本框 18">
            <a:extLst>
              <a:ext uri="{FF2B5EF4-FFF2-40B4-BE49-F238E27FC236}">
                <a16:creationId xmlns:a16="http://schemas.microsoft.com/office/drawing/2014/main" id="{9173D038-FBA1-482A-84E7-6618B44CBD80}"/>
              </a:ext>
            </a:extLst>
          </p:cNvPr>
          <p:cNvSpPr txBox="1"/>
          <p:nvPr/>
        </p:nvSpPr>
        <p:spPr>
          <a:xfrm>
            <a:off x="1933915" y="1235524"/>
            <a:ext cx="1069524" cy="369332"/>
          </a:xfrm>
          <a:prstGeom prst="rect">
            <a:avLst/>
          </a:prstGeom>
          <a:noFill/>
        </p:spPr>
        <p:txBody>
          <a:bodyPr wrap="none" rtlCol="0">
            <a:spAutoFit/>
          </a:bodyPr>
          <a:lstStyle/>
          <a:p>
            <a:r>
              <a:rPr lang="vi-VN" dirty="0" smtClean="0">
                <a:solidFill>
                  <a:schemeClr val="bg1"/>
                </a:solidFill>
              </a:rPr>
              <a:t>NumPy :</a:t>
            </a:r>
            <a:endParaRPr lang="zh-CN" altLang="en-US" dirty="0">
              <a:solidFill>
                <a:schemeClr val="bg1"/>
              </a:solidFill>
              <a:latin typeface="Noto Sans S Chinese Medium" panose="020B0600000000000000" pitchFamily="34" charset="-122"/>
              <a:ea typeface="Noto Sans S Chinese Medium" panose="020B0600000000000000" pitchFamily="34" charset="-122"/>
            </a:endParaRPr>
          </a:p>
        </p:txBody>
      </p:sp>
      <p:sp>
        <p:nvSpPr>
          <p:cNvPr id="20" name="原创设计师QQ：598969553           _26">
            <a:extLst>
              <a:ext uri="{FF2B5EF4-FFF2-40B4-BE49-F238E27FC236}">
                <a16:creationId xmlns:a16="http://schemas.microsoft.com/office/drawing/2014/main" id="{3012B78A-9464-4715-BBD3-89FE5D7B354F}"/>
              </a:ext>
            </a:extLst>
          </p:cNvPr>
          <p:cNvSpPr/>
          <p:nvPr/>
        </p:nvSpPr>
        <p:spPr>
          <a:xfrm>
            <a:off x="1095534" y="1721711"/>
            <a:ext cx="2556151" cy="1027461"/>
          </a:xfrm>
          <a:prstGeom prst="rect">
            <a:avLst/>
          </a:prstGeom>
        </p:spPr>
        <p:txBody>
          <a:bodyPr wrap="square">
            <a:spAutoFit/>
          </a:bodyPr>
          <a:lstStyle/>
          <a:p>
            <a:pPr algn="ctr">
              <a:lnSpc>
                <a:spcPct val="130000"/>
              </a:lnSpc>
            </a:pPr>
            <a:r>
              <a:rPr lang="vi-VN" sz="1200" dirty="0">
                <a:solidFill>
                  <a:schemeClr val="bg1"/>
                </a:solidFill>
              </a:rPr>
              <a:t>Thư viện mạnh mẽ cho tính toán khoa học và phân tích dữ liệu. Hỗ trợ xử lý mảng đa chiều và phép toán hiệu quả.</a:t>
            </a:r>
            <a:endParaRPr lang="en-US" altLang="zh-CN" sz="1200" dirty="0">
              <a:solidFill>
                <a:schemeClr val="bg1"/>
              </a:solidFill>
              <a:latin typeface="Noto Sans S Chinese Medium" panose="020B0600000000000000" pitchFamily="34" charset="-122"/>
              <a:ea typeface="Noto Sans S Chinese Medium" panose="020B0600000000000000" pitchFamily="34" charset="-122"/>
              <a:cs typeface="+mn-ea"/>
              <a:sym typeface="Arial"/>
            </a:endParaRPr>
          </a:p>
        </p:txBody>
      </p:sp>
      <p:sp>
        <p:nvSpPr>
          <p:cNvPr id="21" name="文本框 20">
            <a:extLst>
              <a:ext uri="{FF2B5EF4-FFF2-40B4-BE49-F238E27FC236}">
                <a16:creationId xmlns:a16="http://schemas.microsoft.com/office/drawing/2014/main" id="{3D873A77-22B2-454A-B310-35E5A16A7CEC}"/>
              </a:ext>
            </a:extLst>
          </p:cNvPr>
          <p:cNvSpPr txBox="1"/>
          <p:nvPr/>
        </p:nvSpPr>
        <p:spPr>
          <a:xfrm>
            <a:off x="1993921" y="3060443"/>
            <a:ext cx="1133644" cy="369332"/>
          </a:xfrm>
          <a:prstGeom prst="rect">
            <a:avLst/>
          </a:prstGeom>
          <a:noFill/>
        </p:spPr>
        <p:txBody>
          <a:bodyPr wrap="none" rtlCol="0">
            <a:spAutoFit/>
          </a:bodyPr>
          <a:lstStyle/>
          <a:p>
            <a:r>
              <a:rPr lang="vi-VN" b="1" dirty="0" smtClean="0">
                <a:solidFill>
                  <a:schemeClr val="bg1"/>
                </a:solidFill>
              </a:rPr>
              <a:t>Pandas</a:t>
            </a:r>
            <a:r>
              <a:rPr lang="vi-VN" dirty="0">
                <a:solidFill>
                  <a:schemeClr val="bg1"/>
                </a:solidFill>
              </a:rPr>
              <a:t> </a:t>
            </a:r>
            <a:r>
              <a:rPr lang="vi-VN" dirty="0" smtClean="0">
                <a:solidFill>
                  <a:schemeClr val="bg1"/>
                </a:solidFill>
              </a:rPr>
              <a:t>:</a:t>
            </a:r>
            <a:endParaRPr lang="zh-CN" altLang="en-US" dirty="0">
              <a:solidFill>
                <a:srgbClr val="8FAADC"/>
              </a:solidFill>
              <a:latin typeface="Noto Sans S Chinese Medium" panose="020B0600000000000000" pitchFamily="34" charset="-122"/>
              <a:ea typeface="Noto Sans S Chinese Medium" panose="020B0600000000000000" pitchFamily="34" charset="-122"/>
            </a:endParaRPr>
          </a:p>
        </p:txBody>
      </p:sp>
      <p:sp>
        <p:nvSpPr>
          <p:cNvPr id="22" name="原创设计师QQ：598969553           _26">
            <a:extLst>
              <a:ext uri="{FF2B5EF4-FFF2-40B4-BE49-F238E27FC236}">
                <a16:creationId xmlns:a16="http://schemas.microsoft.com/office/drawing/2014/main" id="{D954D553-6270-4EEB-80CD-4D593F2814F3}"/>
              </a:ext>
            </a:extLst>
          </p:cNvPr>
          <p:cNvSpPr/>
          <p:nvPr/>
        </p:nvSpPr>
        <p:spPr>
          <a:xfrm>
            <a:off x="1135136" y="3429775"/>
            <a:ext cx="2556151" cy="1292662"/>
          </a:xfrm>
          <a:prstGeom prst="rect">
            <a:avLst/>
          </a:prstGeom>
        </p:spPr>
        <p:txBody>
          <a:bodyPr wrap="square">
            <a:spAutoFit/>
          </a:bodyPr>
          <a:lstStyle/>
          <a:p>
            <a:pPr algn="ctr">
              <a:lnSpc>
                <a:spcPct val="130000"/>
              </a:lnSpc>
            </a:pPr>
            <a:r>
              <a:rPr lang="vi-VN" sz="1200" dirty="0" smtClean="0">
                <a:solidFill>
                  <a:schemeClr val="bg1"/>
                </a:solidFill>
              </a:rPr>
              <a:t>Cung </a:t>
            </a:r>
            <a:r>
              <a:rPr lang="vi-VN" sz="1200" dirty="0">
                <a:solidFill>
                  <a:schemeClr val="bg1"/>
                </a:solidFill>
              </a:rPr>
              <a:t>cấp cấu trúc dữ liệu Series và DataFrame để xử lý dữ liệu linh hoạt. Hỗ trợ thao tác trên dữ liệu bị thiếu, lọc và kết hợp dữ liệu từ nhiều nguồn.</a:t>
            </a:r>
            <a:endParaRPr lang="en-US" altLang="zh-CN" sz="1200" dirty="0">
              <a:solidFill>
                <a:schemeClr val="bg1"/>
              </a:solidFill>
              <a:latin typeface="Noto Sans S Chinese Medium" panose="020B0600000000000000" pitchFamily="34" charset="-122"/>
              <a:ea typeface="Noto Sans S Chinese Medium" panose="020B0600000000000000" pitchFamily="34" charset="-122"/>
              <a:cs typeface="+mn-ea"/>
              <a:sym typeface="Arial"/>
            </a:endParaRPr>
          </a:p>
        </p:txBody>
      </p:sp>
      <p:sp>
        <p:nvSpPr>
          <p:cNvPr id="23" name="文本框 22">
            <a:extLst>
              <a:ext uri="{FF2B5EF4-FFF2-40B4-BE49-F238E27FC236}">
                <a16:creationId xmlns:a16="http://schemas.microsoft.com/office/drawing/2014/main" id="{A2963E81-47AF-4291-B6FE-6D69B15966D8}"/>
              </a:ext>
            </a:extLst>
          </p:cNvPr>
          <p:cNvSpPr txBox="1"/>
          <p:nvPr/>
        </p:nvSpPr>
        <p:spPr>
          <a:xfrm>
            <a:off x="1767203" y="4970181"/>
            <a:ext cx="1402948" cy="369332"/>
          </a:xfrm>
          <a:prstGeom prst="rect">
            <a:avLst/>
          </a:prstGeom>
          <a:noFill/>
        </p:spPr>
        <p:txBody>
          <a:bodyPr wrap="none" rtlCol="0">
            <a:spAutoFit/>
          </a:bodyPr>
          <a:lstStyle/>
          <a:p>
            <a:r>
              <a:rPr lang="vi-VN" b="1" dirty="0" smtClean="0">
                <a:solidFill>
                  <a:schemeClr val="bg1"/>
                </a:solidFill>
              </a:rPr>
              <a:t>Matplotlib </a:t>
            </a:r>
            <a:r>
              <a:rPr lang="vi-VN" dirty="0" smtClean="0">
                <a:solidFill>
                  <a:schemeClr val="bg1"/>
                </a:solidFill>
              </a:rPr>
              <a:t>:</a:t>
            </a:r>
            <a:endParaRPr lang="zh-CN" altLang="en-US" dirty="0">
              <a:solidFill>
                <a:schemeClr val="bg1"/>
              </a:solidFill>
              <a:latin typeface="Noto Sans S Chinese Medium" panose="020B0600000000000000" pitchFamily="34" charset="-122"/>
              <a:ea typeface="Noto Sans S Chinese Medium" panose="020B0600000000000000" pitchFamily="34" charset="-122"/>
            </a:endParaRPr>
          </a:p>
        </p:txBody>
      </p:sp>
      <p:sp>
        <p:nvSpPr>
          <p:cNvPr id="24" name="原创设计师QQ：598969553           _26">
            <a:extLst>
              <a:ext uri="{FF2B5EF4-FFF2-40B4-BE49-F238E27FC236}">
                <a16:creationId xmlns:a16="http://schemas.microsoft.com/office/drawing/2014/main" id="{BF69BF4F-1F39-45F5-8DCA-D20F455BDC79}"/>
              </a:ext>
            </a:extLst>
          </p:cNvPr>
          <p:cNvSpPr/>
          <p:nvPr/>
        </p:nvSpPr>
        <p:spPr>
          <a:xfrm>
            <a:off x="1011459" y="5389194"/>
            <a:ext cx="2556151" cy="1027461"/>
          </a:xfrm>
          <a:prstGeom prst="rect">
            <a:avLst/>
          </a:prstGeom>
        </p:spPr>
        <p:txBody>
          <a:bodyPr wrap="square">
            <a:spAutoFit/>
          </a:bodyPr>
          <a:lstStyle/>
          <a:p>
            <a:pPr algn="ctr">
              <a:lnSpc>
                <a:spcPct val="130000"/>
              </a:lnSpc>
            </a:pPr>
            <a:r>
              <a:rPr lang="vi-VN" sz="1200" dirty="0">
                <a:solidFill>
                  <a:schemeClr val="bg1"/>
                </a:solidFill>
              </a:rPr>
              <a:t>Thư viện trực quan hóa dữ liệu mạnh mẽ với nhiều loại biểu đồ, cho phép tùy chỉnh và lưu biểu đồ dưới dạng file ảnh/PDF.</a:t>
            </a:r>
            <a:endParaRPr lang="en-US" altLang="zh-CN" sz="1200" dirty="0">
              <a:solidFill>
                <a:schemeClr val="bg1"/>
              </a:solidFill>
              <a:latin typeface="Noto Sans S Chinese Medium" panose="020B0600000000000000" pitchFamily="34" charset="-122"/>
              <a:ea typeface="Noto Sans S Chinese Medium" panose="020B0600000000000000" pitchFamily="34" charset="-122"/>
              <a:cs typeface="+mn-ea"/>
              <a:sym typeface="Arial"/>
            </a:endParaRPr>
          </a:p>
        </p:txBody>
      </p:sp>
      <p:pic>
        <p:nvPicPr>
          <p:cNvPr id="25" name="图片 24">
            <a:extLst>
              <a:ext uri="{FF2B5EF4-FFF2-40B4-BE49-F238E27FC236}">
                <a16:creationId xmlns:a16="http://schemas.microsoft.com/office/drawing/2014/main" id="{4B70B6BF-391B-48FE-B1AA-7872311B341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743151" y="1503576"/>
            <a:ext cx="881447" cy="720000"/>
          </a:xfrm>
          <a:prstGeom prst="rect">
            <a:avLst/>
          </a:prstGeom>
        </p:spPr>
      </p:pic>
      <p:pic>
        <p:nvPicPr>
          <p:cNvPr id="26" name="图片 25">
            <a:extLst>
              <a:ext uri="{FF2B5EF4-FFF2-40B4-BE49-F238E27FC236}">
                <a16:creationId xmlns:a16="http://schemas.microsoft.com/office/drawing/2014/main" id="{6BDEFCDB-4A73-4013-9A80-0D384D795F4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806250" y="3298392"/>
            <a:ext cx="881447" cy="720000"/>
          </a:xfrm>
          <a:prstGeom prst="rect">
            <a:avLst/>
          </a:prstGeom>
        </p:spPr>
      </p:pic>
      <p:pic>
        <p:nvPicPr>
          <p:cNvPr id="27" name="图片 26">
            <a:extLst>
              <a:ext uri="{FF2B5EF4-FFF2-40B4-BE49-F238E27FC236}">
                <a16:creationId xmlns:a16="http://schemas.microsoft.com/office/drawing/2014/main" id="{07AA9875-397D-4EAA-94BF-CDCD2379FE1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768784" y="5095192"/>
            <a:ext cx="881447" cy="720000"/>
          </a:xfrm>
          <a:prstGeom prst="rect">
            <a:avLst/>
          </a:prstGeom>
        </p:spPr>
      </p:pic>
      <p:pic>
        <p:nvPicPr>
          <p:cNvPr id="28" name="图片 27">
            <a:extLst>
              <a:ext uri="{FF2B5EF4-FFF2-40B4-BE49-F238E27FC236}">
                <a16:creationId xmlns:a16="http://schemas.microsoft.com/office/drawing/2014/main" id="{E8495628-F356-4886-A81F-2BAB1BEB0E0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730579" y="1854244"/>
            <a:ext cx="881447" cy="720000"/>
          </a:xfrm>
          <a:prstGeom prst="rect">
            <a:avLst/>
          </a:prstGeom>
        </p:spPr>
      </p:pic>
      <p:pic>
        <p:nvPicPr>
          <p:cNvPr id="29" name="图片 28">
            <a:extLst>
              <a:ext uri="{FF2B5EF4-FFF2-40B4-BE49-F238E27FC236}">
                <a16:creationId xmlns:a16="http://schemas.microsoft.com/office/drawing/2014/main" id="{B080F12C-916B-4787-B544-A86BD954100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783131" y="3453122"/>
            <a:ext cx="881447" cy="720000"/>
          </a:xfrm>
          <a:prstGeom prst="rect">
            <a:avLst/>
          </a:prstGeom>
        </p:spPr>
      </p:pic>
      <p:pic>
        <p:nvPicPr>
          <p:cNvPr id="30" name="图片 29">
            <a:extLst>
              <a:ext uri="{FF2B5EF4-FFF2-40B4-BE49-F238E27FC236}">
                <a16:creationId xmlns:a16="http://schemas.microsoft.com/office/drawing/2014/main" id="{3ED32BB4-1F4F-48E0-8775-FEAE26F0B7B9}"/>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730578" y="5095192"/>
            <a:ext cx="881447" cy="720000"/>
          </a:xfrm>
          <a:prstGeom prst="rect">
            <a:avLst/>
          </a:prstGeom>
        </p:spPr>
      </p:pic>
    </p:spTree>
    <p:extLst>
      <p:ext uri="{BB962C8B-B14F-4D97-AF65-F5344CB8AC3E}">
        <p14:creationId xmlns:p14="http://schemas.microsoft.com/office/powerpoint/2010/main" val="899229181"/>
      </p:ext>
    </p:extLst>
  </p:cSld>
  <p:clrMapOvr>
    <a:masterClrMapping/>
  </p:clrMapOvr>
  <mc:AlternateContent xmlns:mc="http://schemas.openxmlformats.org/markup-compatibility/2006" xmlns:p14="http://schemas.microsoft.com/office/powerpoint/2010/main">
    <mc:Choice Requires="p14">
      <p:transition spd="slow" advClick="0" advTm="2000">
        <p14:flash/>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p:cTn id="13" dur="1000" fill="hold"/>
                                        <p:tgtEl>
                                          <p:spTgt spid="19"/>
                                        </p:tgtEl>
                                        <p:attrNameLst>
                                          <p:attrName>ppt_w</p:attrName>
                                        </p:attrNameLst>
                                      </p:cBhvr>
                                      <p:tavLst>
                                        <p:tav tm="0">
                                          <p:val>
                                            <p:fltVal val="0"/>
                                          </p:val>
                                        </p:tav>
                                        <p:tav tm="100000">
                                          <p:val>
                                            <p:strVal val="#ppt_w"/>
                                          </p:val>
                                        </p:tav>
                                      </p:tavLst>
                                    </p:anim>
                                    <p:anim calcmode="lin" valueType="num">
                                      <p:cBhvr>
                                        <p:cTn id="14" dur="1000" fill="hold"/>
                                        <p:tgtEl>
                                          <p:spTgt spid="19"/>
                                        </p:tgtEl>
                                        <p:attrNameLst>
                                          <p:attrName>ppt_h</p:attrName>
                                        </p:attrNameLst>
                                      </p:cBhvr>
                                      <p:tavLst>
                                        <p:tav tm="0">
                                          <p:val>
                                            <p:fltVal val="0"/>
                                          </p:val>
                                        </p:tav>
                                        <p:tav tm="100000">
                                          <p:val>
                                            <p:strVal val="#ppt_h"/>
                                          </p:val>
                                        </p:tav>
                                      </p:tavLst>
                                    </p:anim>
                                    <p:anim calcmode="lin" valueType="num">
                                      <p:cBhvr>
                                        <p:cTn id="15" dur="1000" fill="hold"/>
                                        <p:tgtEl>
                                          <p:spTgt spid="19"/>
                                        </p:tgtEl>
                                        <p:attrNameLst>
                                          <p:attrName>style.rotation</p:attrName>
                                        </p:attrNameLst>
                                      </p:cBhvr>
                                      <p:tavLst>
                                        <p:tav tm="0">
                                          <p:val>
                                            <p:fltVal val="90"/>
                                          </p:val>
                                        </p:tav>
                                        <p:tav tm="100000">
                                          <p:val>
                                            <p:fltVal val="0"/>
                                          </p:val>
                                        </p:tav>
                                      </p:tavLst>
                                    </p:anim>
                                    <p:animEffect transition="in" filter="fade">
                                      <p:cBhvr>
                                        <p:cTn id="16" dur="1000"/>
                                        <p:tgtEl>
                                          <p:spTgt spid="19"/>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p:cTn id="19" dur="1000" fill="hold"/>
                                        <p:tgtEl>
                                          <p:spTgt spid="21"/>
                                        </p:tgtEl>
                                        <p:attrNameLst>
                                          <p:attrName>ppt_w</p:attrName>
                                        </p:attrNameLst>
                                      </p:cBhvr>
                                      <p:tavLst>
                                        <p:tav tm="0">
                                          <p:val>
                                            <p:fltVal val="0"/>
                                          </p:val>
                                        </p:tav>
                                        <p:tav tm="100000">
                                          <p:val>
                                            <p:strVal val="#ppt_w"/>
                                          </p:val>
                                        </p:tav>
                                      </p:tavLst>
                                    </p:anim>
                                    <p:anim calcmode="lin" valueType="num">
                                      <p:cBhvr>
                                        <p:cTn id="20" dur="1000" fill="hold"/>
                                        <p:tgtEl>
                                          <p:spTgt spid="21"/>
                                        </p:tgtEl>
                                        <p:attrNameLst>
                                          <p:attrName>ppt_h</p:attrName>
                                        </p:attrNameLst>
                                      </p:cBhvr>
                                      <p:tavLst>
                                        <p:tav tm="0">
                                          <p:val>
                                            <p:fltVal val="0"/>
                                          </p:val>
                                        </p:tav>
                                        <p:tav tm="100000">
                                          <p:val>
                                            <p:strVal val="#ppt_h"/>
                                          </p:val>
                                        </p:tav>
                                      </p:tavLst>
                                    </p:anim>
                                    <p:anim calcmode="lin" valueType="num">
                                      <p:cBhvr>
                                        <p:cTn id="21" dur="1000" fill="hold"/>
                                        <p:tgtEl>
                                          <p:spTgt spid="21"/>
                                        </p:tgtEl>
                                        <p:attrNameLst>
                                          <p:attrName>style.rotation</p:attrName>
                                        </p:attrNameLst>
                                      </p:cBhvr>
                                      <p:tavLst>
                                        <p:tav tm="0">
                                          <p:val>
                                            <p:fltVal val="90"/>
                                          </p:val>
                                        </p:tav>
                                        <p:tav tm="100000">
                                          <p:val>
                                            <p:fltVal val="0"/>
                                          </p:val>
                                        </p:tav>
                                      </p:tavLst>
                                    </p:anim>
                                    <p:animEffect transition="in" filter="fade">
                                      <p:cBhvr>
                                        <p:cTn id="22" dur="1000"/>
                                        <p:tgtEl>
                                          <p:spTgt spid="21"/>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p:cTn id="25" dur="1000" fill="hold"/>
                                        <p:tgtEl>
                                          <p:spTgt spid="23"/>
                                        </p:tgtEl>
                                        <p:attrNameLst>
                                          <p:attrName>ppt_w</p:attrName>
                                        </p:attrNameLst>
                                      </p:cBhvr>
                                      <p:tavLst>
                                        <p:tav tm="0">
                                          <p:val>
                                            <p:fltVal val="0"/>
                                          </p:val>
                                        </p:tav>
                                        <p:tav tm="100000">
                                          <p:val>
                                            <p:strVal val="#ppt_w"/>
                                          </p:val>
                                        </p:tav>
                                      </p:tavLst>
                                    </p:anim>
                                    <p:anim calcmode="lin" valueType="num">
                                      <p:cBhvr>
                                        <p:cTn id="26" dur="1000" fill="hold"/>
                                        <p:tgtEl>
                                          <p:spTgt spid="23"/>
                                        </p:tgtEl>
                                        <p:attrNameLst>
                                          <p:attrName>ppt_h</p:attrName>
                                        </p:attrNameLst>
                                      </p:cBhvr>
                                      <p:tavLst>
                                        <p:tav tm="0">
                                          <p:val>
                                            <p:fltVal val="0"/>
                                          </p:val>
                                        </p:tav>
                                        <p:tav tm="100000">
                                          <p:val>
                                            <p:strVal val="#ppt_h"/>
                                          </p:val>
                                        </p:tav>
                                      </p:tavLst>
                                    </p:anim>
                                    <p:anim calcmode="lin" valueType="num">
                                      <p:cBhvr>
                                        <p:cTn id="27" dur="1000" fill="hold"/>
                                        <p:tgtEl>
                                          <p:spTgt spid="23"/>
                                        </p:tgtEl>
                                        <p:attrNameLst>
                                          <p:attrName>style.rotation</p:attrName>
                                        </p:attrNameLst>
                                      </p:cBhvr>
                                      <p:tavLst>
                                        <p:tav tm="0">
                                          <p:val>
                                            <p:fltVal val="90"/>
                                          </p:val>
                                        </p:tav>
                                        <p:tav tm="100000">
                                          <p:val>
                                            <p:fltVal val="0"/>
                                          </p:val>
                                        </p:tav>
                                      </p:tavLst>
                                    </p:anim>
                                    <p:animEffect transition="in" filter="fade">
                                      <p:cBhvr>
                                        <p:cTn id="28" dur="1000"/>
                                        <p:tgtEl>
                                          <p:spTgt spid="23"/>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p:cTn id="37" dur="1000" fill="hold"/>
                                        <p:tgtEl>
                                          <p:spTgt spid="15"/>
                                        </p:tgtEl>
                                        <p:attrNameLst>
                                          <p:attrName>ppt_w</p:attrName>
                                        </p:attrNameLst>
                                      </p:cBhvr>
                                      <p:tavLst>
                                        <p:tav tm="0">
                                          <p:val>
                                            <p:fltVal val="0"/>
                                          </p:val>
                                        </p:tav>
                                        <p:tav tm="100000">
                                          <p:val>
                                            <p:strVal val="#ppt_w"/>
                                          </p:val>
                                        </p:tav>
                                      </p:tavLst>
                                    </p:anim>
                                    <p:anim calcmode="lin" valueType="num">
                                      <p:cBhvr>
                                        <p:cTn id="38" dur="1000" fill="hold"/>
                                        <p:tgtEl>
                                          <p:spTgt spid="15"/>
                                        </p:tgtEl>
                                        <p:attrNameLst>
                                          <p:attrName>ppt_h</p:attrName>
                                        </p:attrNameLst>
                                      </p:cBhvr>
                                      <p:tavLst>
                                        <p:tav tm="0">
                                          <p:val>
                                            <p:fltVal val="0"/>
                                          </p:val>
                                        </p:tav>
                                        <p:tav tm="100000">
                                          <p:val>
                                            <p:strVal val="#ppt_h"/>
                                          </p:val>
                                        </p:tav>
                                      </p:tavLst>
                                    </p:anim>
                                    <p:anim calcmode="lin" valueType="num">
                                      <p:cBhvr>
                                        <p:cTn id="39" dur="1000" fill="hold"/>
                                        <p:tgtEl>
                                          <p:spTgt spid="15"/>
                                        </p:tgtEl>
                                        <p:attrNameLst>
                                          <p:attrName>style.rotation</p:attrName>
                                        </p:attrNameLst>
                                      </p:cBhvr>
                                      <p:tavLst>
                                        <p:tav tm="0">
                                          <p:val>
                                            <p:fltVal val="90"/>
                                          </p:val>
                                        </p:tav>
                                        <p:tav tm="100000">
                                          <p:val>
                                            <p:fltVal val="0"/>
                                          </p:val>
                                        </p:tav>
                                      </p:tavLst>
                                    </p:anim>
                                    <p:animEffect transition="in" filter="fade">
                                      <p:cBhvr>
                                        <p:cTn id="40" dur="1000"/>
                                        <p:tgtEl>
                                          <p:spTgt spid="15"/>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p:cTn id="43" dur="1000" fill="hold"/>
                                        <p:tgtEl>
                                          <p:spTgt spid="17"/>
                                        </p:tgtEl>
                                        <p:attrNameLst>
                                          <p:attrName>ppt_w</p:attrName>
                                        </p:attrNameLst>
                                      </p:cBhvr>
                                      <p:tavLst>
                                        <p:tav tm="0">
                                          <p:val>
                                            <p:fltVal val="0"/>
                                          </p:val>
                                        </p:tav>
                                        <p:tav tm="100000">
                                          <p:val>
                                            <p:strVal val="#ppt_w"/>
                                          </p:val>
                                        </p:tav>
                                      </p:tavLst>
                                    </p:anim>
                                    <p:anim calcmode="lin" valueType="num">
                                      <p:cBhvr>
                                        <p:cTn id="44" dur="1000" fill="hold"/>
                                        <p:tgtEl>
                                          <p:spTgt spid="17"/>
                                        </p:tgtEl>
                                        <p:attrNameLst>
                                          <p:attrName>ppt_h</p:attrName>
                                        </p:attrNameLst>
                                      </p:cBhvr>
                                      <p:tavLst>
                                        <p:tav tm="0">
                                          <p:val>
                                            <p:fltVal val="0"/>
                                          </p:val>
                                        </p:tav>
                                        <p:tav tm="100000">
                                          <p:val>
                                            <p:strVal val="#ppt_h"/>
                                          </p:val>
                                        </p:tav>
                                      </p:tavLst>
                                    </p:anim>
                                    <p:anim calcmode="lin" valueType="num">
                                      <p:cBhvr>
                                        <p:cTn id="45" dur="1000" fill="hold"/>
                                        <p:tgtEl>
                                          <p:spTgt spid="17"/>
                                        </p:tgtEl>
                                        <p:attrNameLst>
                                          <p:attrName>style.rotation</p:attrName>
                                        </p:attrNameLst>
                                      </p:cBhvr>
                                      <p:tavLst>
                                        <p:tav tm="0">
                                          <p:val>
                                            <p:fltVal val="90"/>
                                          </p:val>
                                        </p:tav>
                                        <p:tav tm="100000">
                                          <p:val>
                                            <p:fltVal val="0"/>
                                          </p:val>
                                        </p:tav>
                                      </p:tavLst>
                                    </p:anim>
                                    <p:animEffect transition="in" filter="fade">
                                      <p:cBhvr>
                                        <p:cTn id="46" dur="1000"/>
                                        <p:tgtEl>
                                          <p:spTgt spid="17"/>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p:cTn id="49" dur="1000" fill="hold"/>
                                        <p:tgtEl>
                                          <p:spTgt spid="20"/>
                                        </p:tgtEl>
                                        <p:attrNameLst>
                                          <p:attrName>ppt_w</p:attrName>
                                        </p:attrNameLst>
                                      </p:cBhvr>
                                      <p:tavLst>
                                        <p:tav tm="0">
                                          <p:val>
                                            <p:fltVal val="0"/>
                                          </p:val>
                                        </p:tav>
                                        <p:tav tm="100000">
                                          <p:val>
                                            <p:strVal val="#ppt_w"/>
                                          </p:val>
                                        </p:tav>
                                      </p:tavLst>
                                    </p:anim>
                                    <p:anim calcmode="lin" valueType="num">
                                      <p:cBhvr>
                                        <p:cTn id="50" dur="1000" fill="hold"/>
                                        <p:tgtEl>
                                          <p:spTgt spid="20"/>
                                        </p:tgtEl>
                                        <p:attrNameLst>
                                          <p:attrName>ppt_h</p:attrName>
                                        </p:attrNameLst>
                                      </p:cBhvr>
                                      <p:tavLst>
                                        <p:tav tm="0">
                                          <p:val>
                                            <p:fltVal val="0"/>
                                          </p:val>
                                        </p:tav>
                                        <p:tav tm="100000">
                                          <p:val>
                                            <p:strVal val="#ppt_h"/>
                                          </p:val>
                                        </p:tav>
                                      </p:tavLst>
                                    </p:anim>
                                    <p:anim calcmode="lin" valueType="num">
                                      <p:cBhvr>
                                        <p:cTn id="51" dur="1000" fill="hold"/>
                                        <p:tgtEl>
                                          <p:spTgt spid="20"/>
                                        </p:tgtEl>
                                        <p:attrNameLst>
                                          <p:attrName>style.rotation</p:attrName>
                                        </p:attrNameLst>
                                      </p:cBhvr>
                                      <p:tavLst>
                                        <p:tav tm="0">
                                          <p:val>
                                            <p:fltVal val="90"/>
                                          </p:val>
                                        </p:tav>
                                        <p:tav tm="100000">
                                          <p:val>
                                            <p:fltVal val="0"/>
                                          </p:val>
                                        </p:tav>
                                      </p:tavLst>
                                    </p:anim>
                                    <p:animEffect transition="in" filter="fade">
                                      <p:cBhvr>
                                        <p:cTn id="52" dur="1000"/>
                                        <p:tgtEl>
                                          <p:spTgt spid="20"/>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p:cTn id="55" dur="1000" fill="hold"/>
                                        <p:tgtEl>
                                          <p:spTgt spid="22"/>
                                        </p:tgtEl>
                                        <p:attrNameLst>
                                          <p:attrName>ppt_w</p:attrName>
                                        </p:attrNameLst>
                                      </p:cBhvr>
                                      <p:tavLst>
                                        <p:tav tm="0">
                                          <p:val>
                                            <p:fltVal val="0"/>
                                          </p:val>
                                        </p:tav>
                                        <p:tav tm="100000">
                                          <p:val>
                                            <p:strVal val="#ppt_w"/>
                                          </p:val>
                                        </p:tav>
                                      </p:tavLst>
                                    </p:anim>
                                    <p:anim calcmode="lin" valueType="num">
                                      <p:cBhvr>
                                        <p:cTn id="56" dur="1000" fill="hold"/>
                                        <p:tgtEl>
                                          <p:spTgt spid="22"/>
                                        </p:tgtEl>
                                        <p:attrNameLst>
                                          <p:attrName>ppt_h</p:attrName>
                                        </p:attrNameLst>
                                      </p:cBhvr>
                                      <p:tavLst>
                                        <p:tav tm="0">
                                          <p:val>
                                            <p:fltVal val="0"/>
                                          </p:val>
                                        </p:tav>
                                        <p:tav tm="100000">
                                          <p:val>
                                            <p:strVal val="#ppt_h"/>
                                          </p:val>
                                        </p:tav>
                                      </p:tavLst>
                                    </p:anim>
                                    <p:anim calcmode="lin" valueType="num">
                                      <p:cBhvr>
                                        <p:cTn id="57" dur="1000" fill="hold"/>
                                        <p:tgtEl>
                                          <p:spTgt spid="22"/>
                                        </p:tgtEl>
                                        <p:attrNameLst>
                                          <p:attrName>style.rotation</p:attrName>
                                        </p:attrNameLst>
                                      </p:cBhvr>
                                      <p:tavLst>
                                        <p:tav tm="0">
                                          <p:val>
                                            <p:fltVal val="90"/>
                                          </p:val>
                                        </p:tav>
                                        <p:tav tm="100000">
                                          <p:val>
                                            <p:fltVal val="0"/>
                                          </p:val>
                                        </p:tav>
                                      </p:tavLst>
                                    </p:anim>
                                    <p:animEffect transition="in" filter="fade">
                                      <p:cBhvr>
                                        <p:cTn id="58" dur="1000"/>
                                        <p:tgtEl>
                                          <p:spTgt spid="22"/>
                                        </p:tgtEl>
                                      </p:cBhvr>
                                    </p:animEffect>
                                  </p:childTnLst>
                                </p:cTn>
                              </p:par>
                              <p:par>
                                <p:cTn id="59" presetID="31"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 calcmode="lin" valueType="num">
                                      <p:cBhvr>
                                        <p:cTn id="61" dur="1000" fill="hold"/>
                                        <p:tgtEl>
                                          <p:spTgt spid="24"/>
                                        </p:tgtEl>
                                        <p:attrNameLst>
                                          <p:attrName>ppt_w</p:attrName>
                                        </p:attrNameLst>
                                      </p:cBhvr>
                                      <p:tavLst>
                                        <p:tav tm="0">
                                          <p:val>
                                            <p:fltVal val="0"/>
                                          </p:val>
                                        </p:tav>
                                        <p:tav tm="100000">
                                          <p:val>
                                            <p:strVal val="#ppt_w"/>
                                          </p:val>
                                        </p:tav>
                                      </p:tavLst>
                                    </p:anim>
                                    <p:anim calcmode="lin" valueType="num">
                                      <p:cBhvr>
                                        <p:cTn id="62" dur="1000" fill="hold"/>
                                        <p:tgtEl>
                                          <p:spTgt spid="24"/>
                                        </p:tgtEl>
                                        <p:attrNameLst>
                                          <p:attrName>ppt_h</p:attrName>
                                        </p:attrNameLst>
                                      </p:cBhvr>
                                      <p:tavLst>
                                        <p:tav tm="0">
                                          <p:val>
                                            <p:fltVal val="0"/>
                                          </p:val>
                                        </p:tav>
                                        <p:tav tm="100000">
                                          <p:val>
                                            <p:strVal val="#ppt_h"/>
                                          </p:val>
                                        </p:tav>
                                      </p:tavLst>
                                    </p:anim>
                                    <p:anim calcmode="lin" valueType="num">
                                      <p:cBhvr>
                                        <p:cTn id="63" dur="1000" fill="hold"/>
                                        <p:tgtEl>
                                          <p:spTgt spid="24"/>
                                        </p:tgtEl>
                                        <p:attrNameLst>
                                          <p:attrName>style.rotation</p:attrName>
                                        </p:attrNameLst>
                                      </p:cBhvr>
                                      <p:tavLst>
                                        <p:tav tm="0">
                                          <p:val>
                                            <p:fltVal val="90"/>
                                          </p:val>
                                        </p:tav>
                                        <p:tav tm="100000">
                                          <p:val>
                                            <p:fltVal val="0"/>
                                          </p:val>
                                        </p:tav>
                                      </p:tavLst>
                                    </p:anim>
                                    <p:animEffect transition="in" filter="fade">
                                      <p:cBhvr>
                                        <p:cTn id="64" dur="1000"/>
                                        <p:tgtEl>
                                          <p:spTgt spid="24"/>
                                        </p:tgtEl>
                                      </p:cBhvr>
                                    </p:animEffect>
                                  </p:childTnLst>
                                </p:cTn>
                              </p:par>
                              <p:par>
                                <p:cTn id="65" presetID="31" presetClass="entr" presetSubtype="0"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p:cTn id="67" dur="1000" fill="hold"/>
                                        <p:tgtEl>
                                          <p:spTgt spid="18"/>
                                        </p:tgtEl>
                                        <p:attrNameLst>
                                          <p:attrName>ppt_w</p:attrName>
                                        </p:attrNameLst>
                                      </p:cBhvr>
                                      <p:tavLst>
                                        <p:tav tm="0">
                                          <p:val>
                                            <p:fltVal val="0"/>
                                          </p:val>
                                        </p:tav>
                                        <p:tav tm="100000">
                                          <p:val>
                                            <p:strVal val="#ppt_w"/>
                                          </p:val>
                                        </p:tav>
                                      </p:tavLst>
                                    </p:anim>
                                    <p:anim calcmode="lin" valueType="num">
                                      <p:cBhvr>
                                        <p:cTn id="68" dur="1000" fill="hold"/>
                                        <p:tgtEl>
                                          <p:spTgt spid="18"/>
                                        </p:tgtEl>
                                        <p:attrNameLst>
                                          <p:attrName>ppt_h</p:attrName>
                                        </p:attrNameLst>
                                      </p:cBhvr>
                                      <p:tavLst>
                                        <p:tav tm="0">
                                          <p:val>
                                            <p:fltVal val="0"/>
                                          </p:val>
                                        </p:tav>
                                        <p:tav tm="100000">
                                          <p:val>
                                            <p:strVal val="#ppt_h"/>
                                          </p:val>
                                        </p:tav>
                                      </p:tavLst>
                                    </p:anim>
                                    <p:anim calcmode="lin" valueType="num">
                                      <p:cBhvr>
                                        <p:cTn id="69" dur="1000" fill="hold"/>
                                        <p:tgtEl>
                                          <p:spTgt spid="18"/>
                                        </p:tgtEl>
                                        <p:attrNameLst>
                                          <p:attrName>style.rotation</p:attrName>
                                        </p:attrNameLst>
                                      </p:cBhvr>
                                      <p:tavLst>
                                        <p:tav tm="0">
                                          <p:val>
                                            <p:fltVal val="90"/>
                                          </p:val>
                                        </p:tav>
                                        <p:tav tm="100000">
                                          <p:val>
                                            <p:fltVal val="0"/>
                                          </p:val>
                                        </p:tav>
                                      </p:tavLst>
                                    </p:anim>
                                    <p:animEffect transition="in" filter="fade">
                                      <p:cBhvr>
                                        <p:cTn id="70" dur="1000"/>
                                        <p:tgtEl>
                                          <p:spTgt spid="18"/>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16"/>
                                        </p:tgtEl>
                                        <p:attrNameLst>
                                          <p:attrName>style.visibility</p:attrName>
                                        </p:attrNameLst>
                                      </p:cBhvr>
                                      <p:to>
                                        <p:strVal val="visible"/>
                                      </p:to>
                                    </p:set>
                                    <p:anim calcmode="lin" valueType="num">
                                      <p:cBhvr>
                                        <p:cTn id="73" dur="1000" fill="hold"/>
                                        <p:tgtEl>
                                          <p:spTgt spid="16"/>
                                        </p:tgtEl>
                                        <p:attrNameLst>
                                          <p:attrName>ppt_w</p:attrName>
                                        </p:attrNameLst>
                                      </p:cBhvr>
                                      <p:tavLst>
                                        <p:tav tm="0">
                                          <p:val>
                                            <p:fltVal val="0"/>
                                          </p:val>
                                        </p:tav>
                                        <p:tav tm="100000">
                                          <p:val>
                                            <p:strVal val="#ppt_w"/>
                                          </p:val>
                                        </p:tav>
                                      </p:tavLst>
                                    </p:anim>
                                    <p:anim calcmode="lin" valueType="num">
                                      <p:cBhvr>
                                        <p:cTn id="74" dur="1000" fill="hold"/>
                                        <p:tgtEl>
                                          <p:spTgt spid="16"/>
                                        </p:tgtEl>
                                        <p:attrNameLst>
                                          <p:attrName>ppt_h</p:attrName>
                                        </p:attrNameLst>
                                      </p:cBhvr>
                                      <p:tavLst>
                                        <p:tav tm="0">
                                          <p:val>
                                            <p:fltVal val="0"/>
                                          </p:val>
                                        </p:tav>
                                        <p:tav tm="100000">
                                          <p:val>
                                            <p:strVal val="#ppt_h"/>
                                          </p:val>
                                        </p:tav>
                                      </p:tavLst>
                                    </p:anim>
                                    <p:anim calcmode="lin" valueType="num">
                                      <p:cBhvr>
                                        <p:cTn id="75" dur="1000" fill="hold"/>
                                        <p:tgtEl>
                                          <p:spTgt spid="16"/>
                                        </p:tgtEl>
                                        <p:attrNameLst>
                                          <p:attrName>style.rotation</p:attrName>
                                        </p:attrNameLst>
                                      </p:cBhvr>
                                      <p:tavLst>
                                        <p:tav tm="0">
                                          <p:val>
                                            <p:fltVal val="90"/>
                                          </p:val>
                                        </p:tav>
                                        <p:tav tm="100000">
                                          <p:val>
                                            <p:fltVal val="0"/>
                                          </p:val>
                                        </p:tav>
                                      </p:tavLst>
                                    </p:anim>
                                    <p:animEffect transition="in" filter="fade">
                                      <p:cBhvr>
                                        <p:cTn id="76" dur="1000"/>
                                        <p:tgtEl>
                                          <p:spTgt spid="16"/>
                                        </p:tgtEl>
                                      </p:cBhvr>
                                    </p:animEffect>
                                  </p:childTnLst>
                                </p:cTn>
                              </p:par>
                              <p:par>
                                <p:cTn id="77" presetID="31" presetClass="entr" presetSubtype="0" fill="hold" grpId="0" nodeType="with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1000" fill="hold"/>
                                        <p:tgtEl>
                                          <p:spTgt spid="14"/>
                                        </p:tgtEl>
                                        <p:attrNameLst>
                                          <p:attrName>ppt_w</p:attrName>
                                        </p:attrNameLst>
                                      </p:cBhvr>
                                      <p:tavLst>
                                        <p:tav tm="0">
                                          <p:val>
                                            <p:fltVal val="0"/>
                                          </p:val>
                                        </p:tav>
                                        <p:tav tm="100000">
                                          <p:val>
                                            <p:strVal val="#ppt_w"/>
                                          </p:val>
                                        </p:tav>
                                      </p:tavLst>
                                    </p:anim>
                                    <p:anim calcmode="lin" valueType="num">
                                      <p:cBhvr>
                                        <p:cTn id="80" dur="1000" fill="hold"/>
                                        <p:tgtEl>
                                          <p:spTgt spid="14"/>
                                        </p:tgtEl>
                                        <p:attrNameLst>
                                          <p:attrName>ppt_h</p:attrName>
                                        </p:attrNameLst>
                                      </p:cBhvr>
                                      <p:tavLst>
                                        <p:tav tm="0">
                                          <p:val>
                                            <p:fltVal val="0"/>
                                          </p:val>
                                        </p:tav>
                                        <p:tav tm="100000">
                                          <p:val>
                                            <p:strVal val="#ppt_h"/>
                                          </p:val>
                                        </p:tav>
                                      </p:tavLst>
                                    </p:anim>
                                    <p:anim calcmode="lin" valueType="num">
                                      <p:cBhvr>
                                        <p:cTn id="81" dur="1000" fill="hold"/>
                                        <p:tgtEl>
                                          <p:spTgt spid="14"/>
                                        </p:tgtEl>
                                        <p:attrNameLst>
                                          <p:attrName>style.rotation</p:attrName>
                                        </p:attrNameLst>
                                      </p:cBhvr>
                                      <p:tavLst>
                                        <p:tav tm="0">
                                          <p:val>
                                            <p:fltVal val="90"/>
                                          </p:val>
                                        </p:tav>
                                        <p:tav tm="100000">
                                          <p:val>
                                            <p:fltVal val="0"/>
                                          </p:val>
                                        </p:tav>
                                      </p:tavLst>
                                    </p:anim>
                                    <p:animEffect transition="in" filter="fade">
                                      <p:cBhvr>
                                        <p:cTn id="82"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14" grpId="0"/>
      <p:bldP spid="15" grpId="0"/>
      <p:bldP spid="16" grpId="0"/>
      <p:bldP spid="17" grpId="0"/>
      <p:bldP spid="18" grpId="0"/>
      <p:bldP spid="19" grpId="0"/>
      <p:bldP spid="20" grpId="0"/>
      <p:bldP spid="21" grpId="0"/>
      <p:bldP spid="22" grpId="0"/>
      <p:bldP spid="23" grpId="0"/>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05577BA-34EC-4001-8CD3-4CF05EFC2240}"/>
              </a:ext>
            </a:extLst>
          </p:cNvPr>
          <p:cNvSpPr txBox="1"/>
          <p:nvPr/>
        </p:nvSpPr>
        <p:spPr>
          <a:xfrm>
            <a:off x="432467" y="784828"/>
            <a:ext cx="2361544" cy="523220"/>
          </a:xfrm>
          <a:prstGeom prst="rect">
            <a:avLst/>
          </a:prstGeom>
          <a:noFill/>
        </p:spPr>
        <p:txBody>
          <a:bodyPr wrap="none" rtlCol="0">
            <a:spAutoFit/>
          </a:bodyPr>
          <a:lstStyle/>
          <a:p>
            <a:r>
              <a:rPr lang="en-US" sz="2800" dirty="0">
                <a:solidFill>
                  <a:schemeClr val="bg1"/>
                </a:solidFill>
              </a:rPr>
              <a:t>3</a:t>
            </a:r>
            <a:r>
              <a:rPr lang="en-US" sz="2800" dirty="0" smtClean="0">
                <a:solidFill>
                  <a:schemeClr val="bg1"/>
                </a:solidFill>
              </a:rPr>
              <a:t>.2.Bộ </a:t>
            </a:r>
            <a:r>
              <a:rPr lang="en-US" sz="2800" dirty="0" err="1">
                <a:solidFill>
                  <a:schemeClr val="bg1"/>
                </a:solidFill>
              </a:rPr>
              <a:t>dữ</a:t>
            </a:r>
            <a:r>
              <a:rPr lang="en-US" sz="2800" dirty="0">
                <a:solidFill>
                  <a:schemeClr val="bg1"/>
                </a:solidFill>
              </a:rPr>
              <a:t> </a:t>
            </a:r>
            <a:r>
              <a:rPr lang="en-US" sz="2800" dirty="0" err="1">
                <a:solidFill>
                  <a:schemeClr val="bg1"/>
                </a:solidFill>
              </a:rPr>
              <a:t>liệu</a:t>
            </a:r>
            <a:r>
              <a:rPr lang="en-US" sz="2800" dirty="0">
                <a:solidFill>
                  <a:schemeClr val="bg1"/>
                </a:solidFill>
              </a:rPr>
              <a:t> </a:t>
            </a:r>
            <a:r>
              <a:rPr lang="en-US" sz="2800" dirty="0" smtClean="0">
                <a:solidFill>
                  <a:schemeClr val="bg1"/>
                </a:solidFill>
              </a:rPr>
              <a:t>:</a:t>
            </a:r>
            <a:endParaRPr lang="zh-CN" altLang="en-US" sz="2800" dirty="0">
              <a:solidFill>
                <a:schemeClr val="bg1"/>
              </a:solidFill>
              <a:latin typeface="Noto Sans S Chinese Medium" panose="020B0600000000000000" pitchFamily="34" charset="-122"/>
              <a:ea typeface="Noto Sans S Chinese Medium" panose="020B0600000000000000" pitchFamily="34" charset="-122"/>
            </a:endParaRPr>
          </a:p>
        </p:txBody>
      </p:sp>
      <p:sp>
        <p:nvSpPr>
          <p:cNvPr id="3" name="KSO_Shape">
            <a:extLst>
              <a:ext uri="{FF2B5EF4-FFF2-40B4-BE49-F238E27FC236}">
                <a16:creationId xmlns:a16="http://schemas.microsoft.com/office/drawing/2014/main" id="{AA73D5E0-25AE-48F8-809C-0B81A72C9A2F}"/>
              </a:ext>
            </a:extLst>
          </p:cNvPr>
          <p:cNvSpPr>
            <a:spLocks noChangeAspect="1"/>
          </p:cNvSpPr>
          <p:nvPr/>
        </p:nvSpPr>
        <p:spPr>
          <a:xfrm>
            <a:off x="1773859" y="2054462"/>
            <a:ext cx="2520000" cy="25200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8FAADC"/>
              </a:solidFill>
            </a:endParaRPr>
          </a:p>
        </p:txBody>
      </p:sp>
      <p:sp>
        <p:nvSpPr>
          <p:cNvPr id="31" name="KSO_Shape">
            <a:extLst>
              <a:ext uri="{FF2B5EF4-FFF2-40B4-BE49-F238E27FC236}">
                <a16:creationId xmlns:a16="http://schemas.microsoft.com/office/drawing/2014/main" id="{4715DC29-2FE4-4DAE-B7C1-51081FC10459}"/>
              </a:ext>
            </a:extLst>
          </p:cNvPr>
          <p:cNvSpPr>
            <a:spLocks noChangeAspect="1"/>
          </p:cNvSpPr>
          <p:nvPr/>
        </p:nvSpPr>
        <p:spPr>
          <a:xfrm>
            <a:off x="5400952" y="2727461"/>
            <a:ext cx="720000" cy="7200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8FAADC"/>
              </a:solidFill>
            </a:endParaRPr>
          </a:p>
        </p:txBody>
      </p:sp>
      <p:sp>
        <p:nvSpPr>
          <p:cNvPr id="32" name="KSO_Shape">
            <a:extLst>
              <a:ext uri="{FF2B5EF4-FFF2-40B4-BE49-F238E27FC236}">
                <a16:creationId xmlns:a16="http://schemas.microsoft.com/office/drawing/2014/main" id="{CBFDA648-8366-493B-9DEB-E10501676467}"/>
              </a:ext>
            </a:extLst>
          </p:cNvPr>
          <p:cNvSpPr>
            <a:spLocks noChangeAspect="1"/>
          </p:cNvSpPr>
          <p:nvPr/>
        </p:nvSpPr>
        <p:spPr>
          <a:xfrm>
            <a:off x="5292896" y="4093250"/>
            <a:ext cx="720000" cy="7200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8FAADC"/>
              </a:solidFill>
            </a:endParaRPr>
          </a:p>
        </p:txBody>
      </p:sp>
      <p:sp>
        <p:nvSpPr>
          <p:cNvPr id="33" name="KSO_Shape">
            <a:extLst>
              <a:ext uri="{FF2B5EF4-FFF2-40B4-BE49-F238E27FC236}">
                <a16:creationId xmlns:a16="http://schemas.microsoft.com/office/drawing/2014/main" id="{6635D7E1-2FFF-42A4-8454-6697DE8F23DC}"/>
              </a:ext>
            </a:extLst>
          </p:cNvPr>
          <p:cNvSpPr>
            <a:spLocks noChangeAspect="1"/>
          </p:cNvSpPr>
          <p:nvPr/>
        </p:nvSpPr>
        <p:spPr>
          <a:xfrm>
            <a:off x="4293859" y="5085866"/>
            <a:ext cx="720000" cy="7200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8FAADC"/>
              </a:solidFill>
            </a:endParaRPr>
          </a:p>
        </p:txBody>
      </p:sp>
      <p:sp>
        <p:nvSpPr>
          <p:cNvPr id="34" name="KSO_Shape">
            <a:extLst>
              <a:ext uri="{FF2B5EF4-FFF2-40B4-BE49-F238E27FC236}">
                <a16:creationId xmlns:a16="http://schemas.microsoft.com/office/drawing/2014/main" id="{89587F04-ACEA-4B30-8E8F-046D98343888}"/>
              </a:ext>
            </a:extLst>
          </p:cNvPr>
          <p:cNvSpPr>
            <a:spLocks noChangeAspect="1"/>
          </p:cNvSpPr>
          <p:nvPr/>
        </p:nvSpPr>
        <p:spPr>
          <a:xfrm>
            <a:off x="2646633" y="5383374"/>
            <a:ext cx="720000" cy="7200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8FAADC"/>
              </a:solidFill>
            </a:endParaRPr>
          </a:p>
        </p:txBody>
      </p:sp>
      <p:sp>
        <p:nvSpPr>
          <p:cNvPr id="35" name="KSO_Shape">
            <a:extLst>
              <a:ext uri="{FF2B5EF4-FFF2-40B4-BE49-F238E27FC236}">
                <a16:creationId xmlns:a16="http://schemas.microsoft.com/office/drawing/2014/main" id="{5AF6577E-A1F9-4BEF-8DB1-6950117BE295}"/>
              </a:ext>
            </a:extLst>
          </p:cNvPr>
          <p:cNvSpPr>
            <a:spLocks noChangeAspect="1"/>
          </p:cNvSpPr>
          <p:nvPr/>
        </p:nvSpPr>
        <p:spPr>
          <a:xfrm>
            <a:off x="4747482" y="1587038"/>
            <a:ext cx="720000" cy="7200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8FAADC"/>
              </a:solidFill>
            </a:endParaRPr>
          </a:p>
        </p:txBody>
      </p:sp>
      <p:sp>
        <p:nvSpPr>
          <p:cNvPr id="36" name="KSO_Shape">
            <a:extLst>
              <a:ext uri="{FF2B5EF4-FFF2-40B4-BE49-F238E27FC236}">
                <a16:creationId xmlns:a16="http://schemas.microsoft.com/office/drawing/2014/main" id="{C74CCF09-D393-4A98-90E0-4846885786B4}"/>
              </a:ext>
            </a:extLst>
          </p:cNvPr>
          <p:cNvSpPr>
            <a:spLocks noChangeAspect="1"/>
          </p:cNvSpPr>
          <p:nvPr/>
        </p:nvSpPr>
        <p:spPr>
          <a:xfrm>
            <a:off x="1259067" y="4960876"/>
            <a:ext cx="720000" cy="7200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8FAADC"/>
              </a:solidFill>
            </a:endParaRPr>
          </a:p>
        </p:txBody>
      </p:sp>
      <p:sp>
        <p:nvSpPr>
          <p:cNvPr id="4" name="Rectangle 1"/>
          <p:cNvSpPr>
            <a:spLocks noChangeArrowheads="1"/>
          </p:cNvSpPr>
          <p:nvPr/>
        </p:nvSpPr>
        <p:spPr bwMode="auto">
          <a:xfrm>
            <a:off x="1164847" y="1308048"/>
            <a:ext cx="5383736" cy="5440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vi-VN" altLang="vi-VN" sz="1400" b="1" i="0" u="none" strike="noStrike" cap="none" normalizeH="0" baseline="0" dirty="0" smtClean="0">
                <a:ln>
                  <a:noFill/>
                </a:ln>
                <a:solidFill>
                  <a:schemeClr val="bg1"/>
                </a:solidFill>
                <a:effectLst/>
                <a:latin typeface="Arial" panose="020B0604020202020204" pitchFamily="34" charset="0"/>
              </a:rPr>
              <a:t>Nguồn dữ liệu</a:t>
            </a:r>
            <a:r>
              <a:rPr kumimoji="0" lang="vi-VN" altLang="vi-VN" sz="1400" b="0" i="0" u="none" strike="noStrike" cap="none" normalizeH="0" baseline="0" dirty="0" smtClean="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vi-VN" altLang="vi-VN" sz="1400" b="0" i="0" u="none" strike="noStrike" cap="none" normalizeH="0" baseline="0" dirty="0" smtClean="0">
                <a:ln>
                  <a:noFill/>
                </a:ln>
                <a:solidFill>
                  <a:schemeClr val="bg1"/>
                </a:solidFill>
                <a:effectLst/>
                <a:latin typeface="Arial" panose="020B0604020202020204" pitchFamily="34" charset="0"/>
              </a:rPr>
              <a:t>Lấy từ Kaggle - trang cung cấp dữ liệu mở phổ biến.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vi-VN" altLang="vi-VN" sz="1400" b="1" i="0" u="none" strike="noStrike" cap="none" normalizeH="0" baseline="0" dirty="0" smtClean="0">
                <a:ln>
                  <a:noFill/>
                </a:ln>
                <a:solidFill>
                  <a:schemeClr val="bg1"/>
                </a:solidFill>
                <a:effectLst/>
                <a:latin typeface="Arial" panose="020B0604020202020204" pitchFamily="34" charset="0"/>
              </a:rPr>
              <a:t>Thông tin dữ liệu</a:t>
            </a:r>
            <a:r>
              <a:rPr kumimoji="0" lang="vi-VN" altLang="vi-VN" sz="1400" b="0" i="0" u="none" strike="noStrike" cap="none" normalizeH="0" baseline="0" dirty="0" smtClean="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vi-VN" altLang="vi-VN" sz="1400" b="0" i="0" u="none" strike="noStrike" cap="none" normalizeH="0" baseline="0" dirty="0" smtClean="0">
                <a:ln>
                  <a:noFill/>
                </a:ln>
                <a:solidFill>
                  <a:schemeClr val="bg1"/>
                </a:solidFill>
                <a:effectLst/>
                <a:latin typeface="Arial" panose="020B0604020202020204" pitchFamily="34" charset="0"/>
              </a:rPr>
              <a:t>Tổng cộng: 1460 hàng, 81 cột.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vi-VN" altLang="vi-VN" sz="1400" b="0" i="0" u="none" strike="noStrike" cap="none" normalizeH="0" baseline="0" dirty="0" smtClean="0">
                <a:ln>
                  <a:noFill/>
                </a:ln>
                <a:solidFill>
                  <a:schemeClr val="bg1"/>
                </a:solidFill>
                <a:effectLst/>
                <a:latin typeface="Arial" panose="020B0604020202020204" pitchFamily="34" charset="0"/>
              </a:rPr>
              <a:t>Biến mục tiêu (độc lập):</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vi-VN" altLang="vi-VN" sz="1400" b="1" i="0" u="none" strike="noStrike" cap="none" normalizeH="0" baseline="0" dirty="0" smtClean="0">
                <a:ln>
                  <a:noFill/>
                </a:ln>
                <a:solidFill>
                  <a:schemeClr val="bg1"/>
                </a:solidFill>
                <a:effectLst/>
                <a:latin typeface="Arial" panose="020B0604020202020204" pitchFamily="34" charset="0"/>
              </a:rPr>
              <a:t>SalePrice</a:t>
            </a:r>
            <a:r>
              <a:rPr kumimoji="0" lang="vi-VN" altLang="vi-VN" sz="1400" b="0" i="0" u="none" strike="noStrike" cap="none" normalizeH="0" baseline="0" dirty="0" smtClean="0">
                <a:ln>
                  <a:noFill/>
                </a:ln>
                <a:solidFill>
                  <a:schemeClr val="bg1"/>
                </a:solidFill>
                <a:effectLst/>
                <a:latin typeface="Arial" panose="020B0604020202020204" pitchFamily="34" charset="0"/>
              </a:rPr>
              <a:t>: Giá bán (đơn vị USD).</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vi-VN" altLang="vi-VN" sz="1400" b="0" i="0" u="none" strike="noStrike" cap="none" normalizeH="0" baseline="0" dirty="0" smtClean="0">
                <a:ln>
                  <a:noFill/>
                </a:ln>
                <a:solidFill>
                  <a:schemeClr val="bg1"/>
                </a:solidFill>
                <a:effectLst/>
                <a:latin typeface="Arial" panose="020B0604020202020204" pitchFamily="34" charset="0"/>
              </a:rPr>
              <a:t>Các đặc trưng (biến phụ thuộc):</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vi-VN" altLang="vi-VN" sz="1400" b="0" i="0" u="none" strike="noStrike" cap="none" normalizeH="0" baseline="0" dirty="0" smtClean="0">
                <a:ln>
                  <a:noFill/>
                </a:ln>
                <a:solidFill>
                  <a:schemeClr val="bg1"/>
                </a:solidFill>
                <a:effectLst/>
                <a:latin typeface="Arial" panose="020B0604020202020204" pitchFamily="34" charset="0"/>
              </a:rPr>
              <a:t>Diện tích lô đất (LotArea).</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vi-VN" altLang="vi-VN" sz="1400" b="0" i="0" u="none" strike="noStrike" cap="none" normalizeH="0" baseline="0" dirty="0" smtClean="0">
                <a:ln>
                  <a:noFill/>
                </a:ln>
                <a:solidFill>
                  <a:schemeClr val="bg1"/>
                </a:solidFill>
                <a:effectLst/>
                <a:latin typeface="Arial" panose="020B0604020202020204" pitchFamily="34" charset="0"/>
              </a:rPr>
              <a:t>Vị trí nhà (Neighborhood).</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vi-VN" altLang="vi-VN" sz="1400" b="0" i="0" u="none" strike="noStrike" cap="none" normalizeH="0" baseline="0" dirty="0" smtClean="0">
                <a:ln>
                  <a:noFill/>
                </a:ln>
                <a:solidFill>
                  <a:schemeClr val="bg1"/>
                </a:solidFill>
                <a:effectLst/>
                <a:latin typeface="Arial" panose="020B0604020202020204" pitchFamily="34" charset="0"/>
              </a:rPr>
              <a:t>Năm xây dựng (YearBuilt).</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vi-VN" altLang="vi-VN" sz="1400" b="0" i="0" u="none" strike="noStrike" cap="none" normalizeH="0" baseline="0" dirty="0" smtClean="0">
                <a:ln>
                  <a:noFill/>
                </a:ln>
                <a:solidFill>
                  <a:schemeClr val="bg1"/>
                </a:solidFill>
                <a:effectLst/>
                <a:latin typeface="Arial" panose="020B0604020202020204" pitchFamily="34" charset="0"/>
              </a:rPr>
              <a:t>Số phòng ngủ (Bedroom).</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vi-VN" altLang="vi-VN" sz="1400" b="0" i="0" u="none" strike="noStrike" cap="none" normalizeH="0" baseline="0" dirty="0" smtClean="0">
                <a:ln>
                  <a:noFill/>
                </a:ln>
                <a:solidFill>
                  <a:schemeClr val="bg1"/>
                </a:solidFill>
                <a:effectLst/>
                <a:latin typeface="Arial" panose="020B0604020202020204" pitchFamily="34" charset="0"/>
              </a:rPr>
              <a:t>Nhiều yếu tố khác.</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vi-VN" altLang="vi-VN" sz="1400" b="1" i="0" u="none" strike="noStrike" cap="none" normalizeH="0" baseline="0" dirty="0" smtClean="0">
                <a:ln>
                  <a:noFill/>
                </a:ln>
                <a:solidFill>
                  <a:schemeClr val="bg1"/>
                </a:solidFill>
                <a:effectLst/>
                <a:latin typeface="Arial" panose="020B0604020202020204" pitchFamily="34" charset="0"/>
              </a:rPr>
              <a:t>Tiền xử lý dữ liệu</a:t>
            </a:r>
            <a:r>
              <a:rPr kumimoji="0" lang="vi-VN" altLang="vi-VN" sz="1400" b="0" i="0" u="none" strike="noStrike" cap="none" normalizeH="0" baseline="0" dirty="0" smtClean="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vi-VN" altLang="vi-VN" sz="1400" b="0" i="0" u="none" strike="noStrike" cap="none" normalizeH="0" baseline="0" dirty="0" smtClean="0">
                <a:ln>
                  <a:noFill/>
                </a:ln>
                <a:solidFill>
                  <a:schemeClr val="bg1"/>
                </a:solidFill>
                <a:effectLst/>
                <a:latin typeface="Arial" panose="020B0604020202020204" pitchFamily="34" charset="0"/>
              </a:rPr>
              <a:t>Loại bỏ ngoại lệ, xử lý giá trị thiếu.</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vi-VN" altLang="vi-VN" sz="1400" b="0" i="0" u="none" strike="noStrike" cap="none" normalizeH="0" baseline="0" dirty="0" smtClean="0">
                <a:ln>
                  <a:noFill/>
                </a:ln>
                <a:solidFill>
                  <a:schemeClr val="bg1"/>
                </a:solidFill>
                <a:effectLst/>
                <a:latin typeface="Arial" panose="020B0604020202020204" pitchFamily="34" charset="0"/>
              </a:rPr>
              <a:t>Chuẩn hóa dữ liệu để đảm bảo tính đồng nhất.</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vi-VN" altLang="vi-VN" sz="1400" b="0" i="0" u="none" strike="noStrike" cap="none" normalizeH="0" baseline="0" dirty="0" smtClean="0">
              <a:ln>
                <a:noFill/>
              </a:ln>
              <a:solidFill>
                <a:schemeClr val="bg1"/>
              </a:solidFill>
              <a:effectLst/>
              <a:latin typeface="Arial" panose="020B0604020202020204" pitchFamily="34" charset="0"/>
            </a:endParaRPr>
          </a:p>
        </p:txBody>
      </p:sp>
      <p:pic>
        <p:nvPicPr>
          <p:cNvPr id="21" name="Picture 20"/>
          <p:cNvPicPr/>
          <p:nvPr/>
        </p:nvPicPr>
        <p:blipFill>
          <a:blip r:embed="rId3"/>
          <a:stretch>
            <a:fillRect/>
          </a:stretch>
        </p:blipFill>
        <p:spPr>
          <a:xfrm>
            <a:off x="5921105" y="784828"/>
            <a:ext cx="5762625" cy="4336936"/>
          </a:xfrm>
          <a:prstGeom prst="rect">
            <a:avLst/>
          </a:prstGeom>
        </p:spPr>
      </p:pic>
      <p:sp>
        <p:nvSpPr>
          <p:cNvPr id="7" name="Rectangle 6"/>
          <p:cNvSpPr/>
          <p:nvPr/>
        </p:nvSpPr>
        <p:spPr>
          <a:xfrm>
            <a:off x="6737869" y="5383374"/>
            <a:ext cx="3703899" cy="374974"/>
          </a:xfrm>
          <a:prstGeom prst="rect">
            <a:avLst/>
          </a:prstGeom>
        </p:spPr>
        <p:txBody>
          <a:bodyPr wrap="none">
            <a:spAutoFit/>
          </a:bodyPr>
          <a:lstStyle/>
          <a:p>
            <a:pPr marL="53975" marR="45085" indent="-6350" algn="ctr">
              <a:lnSpc>
                <a:spcPct val="110000"/>
              </a:lnSpc>
              <a:spcAft>
                <a:spcPts val="1030"/>
              </a:spcAft>
            </a:pPr>
            <a:r>
              <a:rPr lang="en-US" i="1" dirty="0" err="1">
                <a:solidFill>
                  <a:schemeClr val="bg1"/>
                </a:solidFill>
                <a:latin typeface="Times New Roman" panose="02020603050405020304" pitchFamily="18" charset="0"/>
                <a:ea typeface="Times New Roman" panose="02020603050405020304" pitchFamily="18" charset="0"/>
              </a:rPr>
              <a:t>Hình</a:t>
            </a:r>
            <a:r>
              <a:rPr lang="en-US" i="1" dirty="0">
                <a:solidFill>
                  <a:schemeClr val="bg1"/>
                </a:solidFill>
                <a:latin typeface="Times New Roman" panose="02020603050405020304" pitchFamily="18" charset="0"/>
                <a:ea typeface="Times New Roman" panose="02020603050405020304" pitchFamily="18" charset="0"/>
              </a:rPr>
              <a:t> 3.1: </a:t>
            </a:r>
            <a:r>
              <a:rPr lang="en-US" i="1" dirty="0" err="1">
                <a:solidFill>
                  <a:schemeClr val="bg1"/>
                </a:solidFill>
                <a:latin typeface="Times New Roman" panose="02020603050405020304" pitchFamily="18" charset="0"/>
                <a:ea typeface="Times New Roman" panose="02020603050405020304" pitchFamily="18" charset="0"/>
              </a:rPr>
              <a:t>Giới</a:t>
            </a:r>
            <a:r>
              <a:rPr lang="en-US" i="1" dirty="0">
                <a:solidFill>
                  <a:schemeClr val="bg1"/>
                </a:solidFill>
                <a:latin typeface="Times New Roman" panose="02020603050405020304" pitchFamily="18" charset="0"/>
                <a:ea typeface="Times New Roman" panose="02020603050405020304" pitchFamily="18" charset="0"/>
              </a:rPr>
              <a:t> </a:t>
            </a:r>
            <a:r>
              <a:rPr lang="en-US" i="1" dirty="0" err="1">
                <a:solidFill>
                  <a:schemeClr val="bg1"/>
                </a:solidFill>
                <a:latin typeface="Times New Roman" panose="02020603050405020304" pitchFamily="18" charset="0"/>
                <a:ea typeface="Times New Roman" panose="02020603050405020304" pitchFamily="18" charset="0"/>
              </a:rPr>
              <a:t>thiệu</a:t>
            </a:r>
            <a:r>
              <a:rPr lang="en-US" i="1" dirty="0">
                <a:solidFill>
                  <a:schemeClr val="bg1"/>
                </a:solidFill>
                <a:latin typeface="Times New Roman" panose="02020603050405020304" pitchFamily="18" charset="0"/>
                <a:ea typeface="Times New Roman" panose="02020603050405020304" pitchFamily="18" charset="0"/>
              </a:rPr>
              <a:t> </a:t>
            </a:r>
            <a:r>
              <a:rPr lang="en-US" i="1" dirty="0" err="1">
                <a:solidFill>
                  <a:schemeClr val="bg1"/>
                </a:solidFill>
                <a:latin typeface="Times New Roman" panose="02020603050405020304" pitchFamily="18" charset="0"/>
                <a:ea typeface="Times New Roman" panose="02020603050405020304" pitchFamily="18" charset="0"/>
              </a:rPr>
              <a:t>về</a:t>
            </a:r>
            <a:r>
              <a:rPr lang="en-US" i="1" dirty="0">
                <a:solidFill>
                  <a:schemeClr val="bg1"/>
                </a:solidFill>
                <a:latin typeface="Times New Roman" panose="02020603050405020304" pitchFamily="18" charset="0"/>
                <a:ea typeface="Times New Roman" panose="02020603050405020304" pitchFamily="18" charset="0"/>
              </a:rPr>
              <a:t> </a:t>
            </a:r>
            <a:r>
              <a:rPr lang="en-US" i="1" dirty="0" err="1">
                <a:solidFill>
                  <a:schemeClr val="bg1"/>
                </a:solidFill>
                <a:latin typeface="Times New Roman" panose="02020603050405020304" pitchFamily="18" charset="0"/>
                <a:ea typeface="Times New Roman" panose="02020603050405020304" pitchFamily="18" charset="0"/>
              </a:rPr>
              <a:t>trang</a:t>
            </a:r>
            <a:r>
              <a:rPr lang="en-US" i="1" dirty="0">
                <a:solidFill>
                  <a:schemeClr val="bg1"/>
                </a:solidFill>
                <a:latin typeface="Times New Roman" panose="02020603050405020304" pitchFamily="18" charset="0"/>
                <a:ea typeface="Times New Roman" panose="02020603050405020304" pitchFamily="18" charset="0"/>
              </a:rPr>
              <a:t> </a:t>
            </a:r>
            <a:r>
              <a:rPr lang="en-US" i="1" dirty="0" err="1">
                <a:solidFill>
                  <a:schemeClr val="bg1"/>
                </a:solidFill>
                <a:latin typeface="Times New Roman" panose="02020603050405020304" pitchFamily="18" charset="0"/>
                <a:ea typeface="Times New Roman" panose="02020603050405020304" pitchFamily="18" charset="0"/>
              </a:rPr>
              <a:t>Kaggle</a:t>
            </a:r>
            <a:endParaRPr lang="vi-VN" dirty="0">
              <a:solidFill>
                <a:schemeClr val="bg1"/>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576626417"/>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p:nvPr/>
        </p:nvPicPr>
        <p:blipFill>
          <a:blip r:embed="rId3"/>
          <a:stretch>
            <a:fillRect/>
          </a:stretch>
        </p:blipFill>
        <p:spPr>
          <a:xfrm>
            <a:off x="6089605" y="4459101"/>
            <a:ext cx="2843681" cy="1621167"/>
          </a:xfrm>
          <a:prstGeom prst="rect">
            <a:avLst/>
          </a:prstGeom>
        </p:spPr>
      </p:pic>
      <p:sp>
        <p:nvSpPr>
          <p:cNvPr id="2" name="文本框 1">
            <a:extLst>
              <a:ext uri="{FF2B5EF4-FFF2-40B4-BE49-F238E27FC236}">
                <a16:creationId xmlns:a16="http://schemas.microsoft.com/office/drawing/2014/main" id="{D05577BA-34EC-4001-8CD3-4CF05EFC2240}"/>
              </a:ext>
            </a:extLst>
          </p:cNvPr>
          <p:cNvSpPr txBox="1"/>
          <p:nvPr/>
        </p:nvSpPr>
        <p:spPr>
          <a:xfrm>
            <a:off x="432467" y="784828"/>
            <a:ext cx="3640740" cy="523220"/>
          </a:xfrm>
          <a:prstGeom prst="rect">
            <a:avLst/>
          </a:prstGeom>
          <a:noFill/>
        </p:spPr>
        <p:txBody>
          <a:bodyPr wrap="none" rtlCol="0">
            <a:spAutoFit/>
          </a:bodyPr>
          <a:lstStyle/>
          <a:p>
            <a:r>
              <a:rPr lang="vi-VN" sz="2800" dirty="0" smtClean="0">
                <a:solidFill>
                  <a:schemeClr val="bg1"/>
                </a:solidFill>
              </a:rPr>
              <a:t>3.3.Mô </a:t>
            </a:r>
            <a:r>
              <a:rPr lang="vi-VN" sz="2800" dirty="0">
                <a:solidFill>
                  <a:schemeClr val="bg1"/>
                </a:solidFill>
              </a:rPr>
              <a:t>hình bài </a:t>
            </a:r>
            <a:r>
              <a:rPr lang="vi-VN" sz="2800" dirty="0" smtClean="0">
                <a:solidFill>
                  <a:schemeClr val="bg1"/>
                </a:solidFill>
              </a:rPr>
              <a:t>toán</a:t>
            </a:r>
            <a:r>
              <a:rPr lang="en-US" sz="2800" dirty="0">
                <a:solidFill>
                  <a:schemeClr val="bg1"/>
                </a:solidFill>
              </a:rPr>
              <a:t> </a:t>
            </a:r>
            <a:r>
              <a:rPr lang="en-US" sz="2800" dirty="0" smtClean="0">
                <a:solidFill>
                  <a:schemeClr val="bg1"/>
                </a:solidFill>
              </a:rPr>
              <a:t>:</a:t>
            </a:r>
            <a:endParaRPr lang="zh-CN" altLang="en-US" sz="2800" dirty="0">
              <a:solidFill>
                <a:schemeClr val="bg1"/>
              </a:solidFill>
              <a:latin typeface="Noto Sans S Chinese Medium" panose="020B0600000000000000" pitchFamily="34" charset="-122"/>
              <a:ea typeface="Noto Sans S Chinese Medium" panose="020B0600000000000000" pitchFamily="34" charset="-122"/>
            </a:endParaRPr>
          </a:p>
        </p:txBody>
      </p:sp>
      <p:sp>
        <p:nvSpPr>
          <p:cNvPr id="3" name="KSO_Shape">
            <a:extLst>
              <a:ext uri="{FF2B5EF4-FFF2-40B4-BE49-F238E27FC236}">
                <a16:creationId xmlns:a16="http://schemas.microsoft.com/office/drawing/2014/main" id="{AA73D5E0-25AE-48F8-809C-0B81A72C9A2F}"/>
              </a:ext>
            </a:extLst>
          </p:cNvPr>
          <p:cNvSpPr>
            <a:spLocks noChangeAspect="1"/>
          </p:cNvSpPr>
          <p:nvPr/>
        </p:nvSpPr>
        <p:spPr>
          <a:xfrm>
            <a:off x="1773859" y="2054462"/>
            <a:ext cx="2410214" cy="2410214"/>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8FAADC"/>
              </a:solidFill>
            </a:endParaRPr>
          </a:p>
        </p:txBody>
      </p:sp>
      <p:sp>
        <p:nvSpPr>
          <p:cNvPr id="31" name="KSO_Shape">
            <a:extLst>
              <a:ext uri="{FF2B5EF4-FFF2-40B4-BE49-F238E27FC236}">
                <a16:creationId xmlns:a16="http://schemas.microsoft.com/office/drawing/2014/main" id="{4715DC29-2FE4-4DAE-B7C1-51081FC10459}"/>
              </a:ext>
            </a:extLst>
          </p:cNvPr>
          <p:cNvSpPr>
            <a:spLocks noChangeAspect="1"/>
          </p:cNvSpPr>
          <p:nvPr/>
        </p:nvSpPr>
        <p:spPr>
          <a:xfrm>
            <a:off x="5400952" y="2727461"/>
            <a:ext cx="720000" cy="7200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8FAADC"/>
              </a:solidFill>
            </a:endParaRPr>
          </a:p>
        </p:txBody>
      </p:sp>
      <p:sp>
        <p:nvSpPr>
          <p:cNvPr id="32" name="KSO_Shape">
            <a:extLst>
              <a:ext uri="{FF2B5EF4-FFF2-40B4-BE49-F238E27FC236}">
                <a16:creationId xmlns:a16="http://schemas.microsoft.com/office/drawing/2014/main" id="{CBFDA648-8366-493B-9DEB-E10501676467}"/>
              </a:ext>
            </a:extLst>
          </p:cNvPr>
          <p:cNvSpPr>
            <a:spLocks noChangeAspect="1"/>
          </p:cNvSpPr>
          <p:nvPr/>
        </p:nvSpPr>
        <p:spPr>
          <a:xfrm>
            <a:off x="5292896" y="4093250"/>
            <a:ext cx="720000" cy="7200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8FAADC"/>
              </a:solidFill>
            </a:endParaRPr>
          </a:p>
        </p:txBody>
      </p:sp>
      <p:sp>
        <p:nvSpPr>
          <p:cNvPr id="33" name="KSO_Shape">
            <a:extLst>
              <a:ext uri="{FF2B5EF4-FFF2-40B4-BE49-F238E27FC236}">
                <a16:creationId xmlns:a16="http://schemas.microsoft.com/office/drawing/2014/main" id="{6635D7E1-2FFF-42A4-8454-6697DE8F23DC}"/>
              </a:ext>
            </a:extLst>
          </p:cNvPr>
          <p:cNvSpPr>
            <a:spLocks noChangeAspect="1"/>
          </p:cNvSpPr>
          <p:nvPr/>
        </p:nvSpPr>
        <p:spPr>
          <a:xfrm>
            <a:off x="4293859" y="5085866"/>
            <a:ext cx="720000" cy="7200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8FAADC"/>
              </a:solidFill>
            </a:endParaRPr>
          </a:p>
        </p:txBody>
      </p:sp>
      <p:sp>
        <p:nvSpPr>
          <p:cNvPr id="34" name="KSO_Shape">
            <a:extLst>
              <a:ext uri="{FF2B5EF4-FFF2-40B4-BE49-F238E27FC236}">
                <a16:creationId xmlns:a16="http://schemas.microsoft.com/office/drawing/2014/main" id="{89587F04-ACEA-4B30-8E8F-046D98343888}"/>
              </a:ext>
            </a:extLst>
          </p:cNvPr>
          <p:cNvSpPr>
            <a:spLocks noChangeAspect="1"/>
          </p:cNvSpPr>
          <p:nvPr/>
        </p:nvSpPr>
        <p:spPr>
          <a:xfrm>
            <a:off x="2646633" y="5383374"/>
            <a:ext cx="720000" cy="7200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8FAADC"/>
              </a:solidFill>
            </a:endParaRPr>
          </a:p>
        </p:txBody>
      </p:sp>
      <p:sp>
        <p:nvSpPr>
          <p:cNvPr id="35" name="KSO_Shape">
            <a:extLst>
              <a:ext uri="{FF2B5EF4-FFF2-40B4-BE49-F238E27FC236}">
                <a16:creationId xmlns:a16="http://schemas.microsoft.com/office/drawing/2014/main" id="{5AF6577E-A1F9-4BEF-8DB1-6950117BE295}"/>
              </a:ext>
            </a:extLst>
          </p:cNvPr>
          <p:cNvSpPr>
            <a:spLocks noChangeAspect="1"/>
          </p:cNvSpPr>
          <p:nvPr/>
        </p:nvSpPr>
        <p:spPr>
          <a:xfrm>
            <a:off x="4747482" y="1587038"/>
            <a:ext cx="720000" cy="7200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8FAADC"/>
              </a:solidFill>
            </a:endParaRPr>
          </a:p>
        </p:txBody>
      </p:sp>
      <p:sp>
        <p:nvSpPr>
          <p:cNvPr id="36" name="KSO_Shape">
            <a:extLst>
              <a:ext uri="{FF2B5EF4-FFF2-40B4-BE49-F238E27FC236}">
                <a16:creationId xmlns:a16="http://schemas.microsoft.com/office/drawing/2014/main" id="{C74CCF09-D393-4A98-90E0-4846885786B4}"/>
              </a:ext>
            </a:extLst>
          </p:cNvPr>
          <p:cNvSpPr>
            <a:spLocks noChangeAspect="1"/>
          </p:cNvSpPr>
          <p:nvPr/>
        </p:nvSpPr>
        <p:spPr>
          <a:xfrm>
            <a:off x="1259067" y="4960876"/>
            <a:ext cx="720000" cy="7200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8FAADC"/>
              </a:solidFill>
            </a:endParaRPr>
          </a:p>
        </p:txBody>
      </p:sp>
      <p:sp>
        <p:nvSpPr>
          <p:cNvPr id="4" name="Rectangle 1"/>
          <p:cNvSpPr>
            <a:spLocks noChangeArrowheads="1"/>
          </p:cNvSpPr>
          <p:nvPr/>
        </p:nvSpPr>
        <p:spPr bwMode="auto">
          <a:xfrm>
            <a:off x="432467" y="1308048"/>
            <a:ext cx="6405921" cy="5223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vi-VN" altLang="vi-VN" sz="1400" b="1" i="0" u="none" strike="noStrike" cap="none" normalizeH="0" baseline="0" dirty="0" smtClean="0">
                <a:ln>
                  <a:noFill/>
                </a:ln>
                <a:solidFill>
                  <a:schemeClr val="bg1"/>
                </a:solidFill>
                <a:effectLst/>
                <a:latin typeface="Arial" panose="020B0604020202020204" pitchFamily="34" charset="0"/>
              </a:rPr>
              <a:t>Các bước thực hiện</a:t>
            </a:r>
            <a:r>
              <a:rPr kumimoji="0" lang="vi-VN" altLang="vi-VN" sz="1400" b="0" i="0" u="none" strike="noStrike" cap="none" normalizeH="0" baseline="0" dirty="0" smtClean="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AutoNum type="arabicPeriod"/>
              <a:tabLst/>
            </a:pPr>
            <a:r>
              <a:rPr kumimoji="0" lang="vi-VN" altLang="vi-VN" sz="1400" b="1" i="0" u="none" strike="noStrike" cap="none" normalizeH="0" baseline="0" dirty="0" smtClean="0">
                <a:ln>
                  <a:noFill/>
                </a:ln>
                <a:solidFill>
                  <a:schemeClr val="bg1"/>
                </a:solidFill>
                <a:effectLst/>
                <a:latin typeface="Arial" panose="020B0604020202020204" pitchFamily="34" charset="0"/>
              </a:rPr>
              <a:t>Lấy dữ liệu</a:t>
            </a:r>
            <a:r>
              <a:rPr kumimoji="0" lang="vi-VN" altLang="vi-VN" sz="1400" b="0" i="0" u="none" strike="noStrike" cap="none" normalizeH="0" baseline="0" dirty="0" smtClean="0">
                <a:ln>
                  <a:noFill/>
                </a:ln>
                <a:solidFill>
                  <a:schemeClr val="bg1"/>
                </a:solidFill>
                <a:effectLst/>
                <a:latin typeface="Arial" panose="020B0604020202020204" pitchFamily="34" charset="0"/>
              </a:rPr>
              <a:t>:</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vi-VN" altLang="vi-VN" sz="1400" b="0" i="0" u="none" strike="noStrike" cap="none" normalizeH="0" baseline="0" dirty="0" smtClean="0">
                <a:ln>
                  <a:noFill/>
                </a:ln>
                <a:solidFill>
                  <a:schemeClr val="bg1"/>
                </a:solidFill>
                <a:effectLst/>
                <a:latin typeface="Arial" panose="020B0604020202020204" pitchFamily="34" charset="0"/>
              </a:rPr>
              <a:t>Thu thập và tiền xử lý từ file CSV của Kaggle.</a:t>
            </a:r>
          </a:p>
          <a:p>
            <a:pPr marL="0" marR="0" lvl="0" indent="0" algn="l" defTabSz="914400" rtl="0" eaLnBrk="0" fontAlgn="base" latinLnBrk="0" hangingPunct="0">
              <a:lnSpc>
                <a:spcPct val="150000"/>
              </a:lnSpc>
              <a:spcBef>
                <a:spcPct val="0"/>
              </a:spcBef>
              <a:spcAft>
                <a:spcPct val="0"/>
              </a:spcAft>
              <a:buClrTx/>
              <a:buSzTx/>
              <a:buFontTx/>
              <a:buAutoNum type="arabicPeriod" startAt="2"/>
              <a:tabLst/>
            </a:pPr>
            <a:r>
              <a:rPr kumimoji="0" lang="vi-VN" altLang="vi-VN" sz="1400" b="1" i="0" u="none" strike="noStrike" cap="none" normalizeH="0" baseline="0" dirty="0" smtClean="0">
                <a:ln>
                  <a:noFill/>
                </a:ln>
                <a:solidFill>
                  <a:schemeClr val="bg1"/>
                </a:solidFill>
                <a:effectLst/>
                <a:latin typeface="Arial" panose="020B0604020202020204" pitchFamily="34" charset="0"/>
              </a:rPr>
              <a:t>Mã hóa dữ liệu</a:t>
            </a:r>
            <a:r>
              <a:rPr kumimoji="0" lang="vi-VN" altLang="vi-VN" sz="1400" b="0" i="0" u="none" strike="noStrike" cap="none" normalizeH="0" baseline="0" dirty="0" smtClean="0">
                <a:ln>
                  <a:noFill/>
                </a:ln>
                <a:solidFill>
                  <a:schemeClr val="bg1"/>
                </a:solidFill>
                <a:effectLst/>
                <a:latin typeface="Arial" panose="020B0604020202020204" pitchFamily="34" charset="0"/>
              </a:rPr>
              <a:t>:</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vi-VN" altLang="vi-VN" sz="1400" b="0" i="0" u="none" strike="noStrike" cap="none" normalizeH="0" baseline="0" dirty="0" smtClean="0">
                <a:ln>
                  <a:noFill/>
                </a:ln>
                <a:solidFill>
                  <a:schemeClr val="bg1"/>
                </a:solidFill>
                <a:effectLst/>
                <a:latin typeface="Arial" panose="020B0604020202020204" pitchFamily="34" charset="0"/>
              </a:rPr>
              <a:t>Biến đổi dữ liệu dạng chữ thành dạng số với Scikit-learn.</a:t>
            </a:r>
          </a:p>
          <a:p>
            <a:pPr marL="0" marR="0" lvl="0" indent="0" algn="l" defTabSz="914400" rtl="0" eaLnBrk="0" fontAlgn="base" latinLnBrk="0" hangingPunct="0">
              <a:lnSpc>
                <a:spcPct val="150000"/>
              </a:lnSpc>
              <a:spcBef>
                <a:spcPct val="0"/>
              </a:spcBef>
              <a:spcAft>
                <a:spcPct val="0"/>
              </a:spcAft>
              <a:buClrTx/>
              <a:buSzTx/>
              <a:buFontTx/>
              <a:buAutoNum type="arabicPeriod" startAt="3"/>
              <a:tabLst/>
            </a:pPr>
            <a:r>
              <a:rPr kumimoji="0" lang="vi-VN" altLang="vi-VN" sz="1400" b="1" i="0" u="none" strike="noStrike" cap="none" normalizeH="0" baseline="0" dirty="0" smtClean="0">
                <a:ln>
                  <a:noFill/>
                </a:ln>
                <a:solidFill>
                  <a:schemeClr val="bg1"/>
                </a:solidFill>
                <a:effectLst/>
                <a:latin typeface="Arial" panose="020B0604020202020204" pitchFamily="34" charset="0"/>
              </a:rPr>
              <a:t>Xử lý ngoại lệ</a:t>
            </a:r>
            <a:r>
              <a:rPr kumimoji="0" lang="vi-VN" altLang="vi-VN" sz="1400" b="0" i="0" u="none" strike="noStrike" cap="none" normalizeH="0" baseline="0" dirty="0" smtClean="0">
                <a:ln>
                  <a:noFill/>
                </a:ln>
                <a:solidFill>
                  <a:schemeClr val="bg1"/>
                </a:solidFill>
                <a:effectLst/>
                <a:latin typeface="Arial" panose="020B0604020202020204" pitchFamily="34" charset="0"/>
              </a:rPr>
              <a:t>:</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vi-VN" altLang="vi-VN" sz="1400" b="0" i="0" u="none" strike="noStrike" cap="none" normalizeH="0" baseline="0" dirty="0" smtClean="0">
                <a:ln>
                  <a:noFill/>
                </a:ln>
                <a:solidFill>
                  <a:schemeClr val="bg1"/>
                </a:solidFill>
                <a:effectLst/>
                <a:latin typeface="Arial" panose="020B0604020202020204" pitchFamily="34" charset="0"/>
              </a:rPr>
              <a:t>Loại bỏ các giá trị không hợp lệ hoặc quá khác biệt.</a:t>
            </a:r>
          </a:p>
          <a:p>
            <a:pPr marL="0" marR="0" lvl="0" indent="0" algn="l" defTabSz="914400" rtl="0" eaLnBrk="0" fontAlgn="base" latinLnBrk="0" hangingPunct="0">
              <a:lnSpc>
                <a:spcPct val="150000"/>
              </a:lnSpc>
              <a:spcBef>
                <a:spcPct val="0"/>
              </a:spcBef>
              <a:spcAft>
                <a:spcPct val="0"/>
              </a:spcAft>
              <a:buClrTx/>
              <a:buSzTx/>
              <a:buFontTx/>
              <a:buAutoNum type="arabicPeriod" startAt="4"/>
              <a:tabLst/>
            </a:pPr>
            <a:r>
              <a:rPr kumimoji="0" lang="vi-VN" altLang="vi-VN" sz="1400" b="1" i="0" u="none" strike="noStrike" cap="none" normalizeH="0" baseline="0" dirty="0" smtClean="0">
                <a:ln>
                  <a:noFill/>
                </a:ln>
                <a:solidFill>
                  <a:schemeClr val="bg1"/>
                </a:solidFill>
                <a:effectLst/>
                <a:latin typeface="Arial" panose="020B0604020202020204" pitchFamily="34" charset="0"/>
              </a:rPr>
              <a:t>Xử lý dữ liệu thiếu</a:t>
            </a:r>
            <a:r>
              <a:rPr kumimoji="0" lang="vi-VN" altLang="vi-VN" sz="1400" b="0" i="0" u="none" strike="noStrike" cap="none" normalizeH="0" baseline="0" dirty="0" smtClean="0">
                <a:ln>
                  <a:noFill/>
                </a:ln>
                <a:solidFill>
                  <a:schemeClr val="bg1"/>
                </a:solidFill>
                <a:effectLst/>
                <a:latin typeface="Arial" panose="020B0604020202020204" pitchFamily="34" charset="0"/>
              </a:rPr>
              <a:t>:</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vi-VN" altLang="vi-VN" sz="1400" b="0" i="0" u="none" strike="noStrike" cap="none" normalizeH="0" baseline="0" dirty="0" smtClean="0">
                <a:ln>
                  <a:noFill/>
                </a:ln>
                <a:solidFill>
                  <a:schemeClr val="bg1"/>
                </a:solidFill>
                <a:effectLst/>
                <a:latin typeface="Arial" panose="020B0604020202020204" pitchFamily="34" charset="0"/>
              </a:rPr>
              <a:t>Điền giá trị trung bình hoặc xóa các giá trị thiếu (nếu không quan trọng).</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vi-VN" altLang="vi-VN" sz="1400" b="1" i="0" u="none" strike="noStrike" cap="none" normalizeH="0" baseline="0" dirty="0" smtClean="0">
                <a:ln>
                  <a:noFill/>
                </a:ln>
                <a:solidFill>
                  <a:schemeClr val="bg1"/>
                </a:solidFill>
                <a:effectLst/>
                <a:latin typeface="Arial" panose="020B0604020202020204" pitchFamily="34" charset="0"/>
              </a:rPr>
              <a:t>Chia dữ liệu</a:t>
            </a:r>
            <a:r>
              <a:rPr kumimoji="0" lang="vi-VN" altLang="vi-VN" sz="1400" b="0" i="0" u="none" strike="noStrike" cap="none" normalizeH="0" baseline="0" dirty="0" smtClean="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vi-VN" altLang="vi-VN" sz="1400" b="1" i="0" u="none" strike="noStrike" cap="none" normalizeH="0" baseline="0" dirty="0" smtClean="0">
                <a:ln>
                  <a:noFill/>
                </a:ln>
                <a:solidFill>
                  <a:schemeClr val="bg1"/>
                </a:solidFill>
                <a:effectLst/>
                <a:latin typeface="Arial" panose="020B0604020202020204" pitchFamily="34" charset="0"/>
              </a:rPr>
              <a:t>Train/Test Split</a:t>
            </a:r>
            <a:r>
              <a:rPr kumimoji="0" lang="vi-VN" altLang="vi-VN" sz="1400" b="0" i="0" u="none" strike="noStrike" cap="none" normalizeH="0" baseline="0" dirty="0" smtClean="0">
                <a:ln>
                  <a:noFill/>
                </a:ln>
                <a:solidFill>
                  <a:schemeClr val="bg1"/>
                </a:solidFill>
                <a:effectLst/>
                <a:latin typeface="Arial" panose="020B0604020202020204" pitchFamily="34" charset="0"/>
              </a:rPr>
              <a:t>: 80% dữ liệu để huấn luyện, 20% để kiểm tra.</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vi-VN" altLang="vi-VN" sz="1400" b="1" i="0" u="none" strike="noStrike" cap="none" normalizeH="0" baseline="0" dirty="0" smtClean="0">
                <a:ln>
                  <a:noFill/>
                </a:ln>
                <a:solidFill>
                  <a:schemeClr val="bg1"/>
                </a:solidFill>
                <a:effectLst/>
                <a:latin typeface="Arial" panose="020B0604020202020204" pitchFamily="34" charset="0"/>
              </a:rPr>
              <a:t>Huấn luyện mô hình</a:t>
            </a:r>
            <a:r>
              <a:rPr kumimoji="0" lang="vi-VN" altLang="vi-VN" sz="1400" b="0" i="0" u="none" strike="noStrike" cap="none" normalizeH="0" baseline="0" dirty="0" smtClean="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vi-VN" altLang="vi-VN" sz="1400" b="0" i="0" u="none" strike="noStrike" cap="none" normalizeH="0" baseline="0" dirty="0" smtClean="0">
                <a:ln>
                  <a:noFill/>
                </a:ln>
                <a:solidFill>
                  <a:schemeClr val="bg1"/>
                </a:solidFill>
                <a:effectLst/>
                <a:latin typeface="Arial" panose="020B0604020202020204" pitchFamily="34" charset="0"/>
              </a:rPr>
              <a:t>Sử dụng các thuật toán:</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vi-VN" altLang="vi-VN" sz="1400" b="0" i="0" u="none" strike="noStrike" cap="none" normalizeH="0" baseline="0" dirty="0" smtClean="0">
                <a:ln>
                  <a:noFill/>
                </a:ln>
                <a:solidFill>
                  <a:schemeClr val="bg1"/>
                </a:solidFill>
                <a:effectLst/>
                <a:latin typeface="Arial" panose="020B0604020202020204" pitchFamily="34" charset="0"/>
              </a:rPr>
              <a:t>Hồi quy tuyến tính.</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vi-VN" altLang="vi-VN" sz="1400" b="0" i="0" u="none" strike="noStrike" cap="none" normalizeH="0" baseline="0" dirty="0" smtClean="0">
                <a:ln>
                  <a:noFill/>
                </a:ln>
                <a:solidFill>
                  <a:schemeClr val="bg1"/>
                </a:solidFill>
                <a:effectLst/>
                <a:latin typeface="Arial" panose="020B0604020202020204" pitchFamily="34" charset="0"/>
              </a:rPr>
              <a:t>Hồi quy Ridge, Lasso, Elastic Net.</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vi-VN" altLang="vi-VN" sz="1400" b="0" i="0" u="none" strike="noStrike" cap="none" normalizeH="0" baseline="0" dirty="0" smtClean="0">
              <a:ln>
                <a:noFill/>
              </a:ln>
              <a:solidFill>
                <a:schemeClr val="bg1"/>
              </a:solidFill>
              <a:effectLst/>
              <a:latin typeface="Arial" panose="020B0604020202020204" pitchFamily="34" charset="0"/>
            </a:endParaRPr>
          </a:p>
        </p:txBody>
      </p:sp>
      <p:pic>
        <p:nvPicPr>
          <p:cNvPr id="17" name="Picture 16"/>
          <p:cNvPicPr/>
          <p:nvPr/>
        </p:nvPicPr>
        <p:blipFill>
          <a:blip r:embed="rId4"/>
          <a:stretch>
            <a:fillRect/>
          </a:stretch>
        </p:blipFill>
        <p:spPr>
          <a:xfrm>
            <a:off x="7220070" y="188111"/>
            <a:ext cx="3933333" cy="1686871"/>
          </a:xfrm>
          <a:prstGeom prst="rect">
            <a:avLst/>
          </a:prstGeom>
        </p:spPr>
      </p:pic>
      <p:sp>
        <p:nvSpPr>
          <p:cNvPr id="5" name="Rectangle 4"/>
          <p:cNvSpPr/>
          <p:nvPr/>
        </p:nvSpPr>
        <p:spPr>
          <a:xfrm>
            <a:off x="7786524" y="1947038"/>
            <a:ext cx="4498026" cy="329321"/>
          </a:xfrm>
          <a:prstGeom prst="rect">
            <a:avLst/>
          </a:prstGeom>
        </p:spPr>
        <p:txBody>
          <a:bodyPr wrap="none">
            <a:spAutoFit/>
          </a:bodyPr>
          <a:lstStyle/>
          <a:p>
            <a:pPr marL="6350" marR="1674495" indent="-6350" algn="r">
              <a:lnSpc>
                <a:spcPct val="110000"/>
              </a:lnSpc>
              <a:spcAft>
                <a:spcPts val="1035"/>
              </a:spcAft>
            </a:pPr>
            <a:r>
              <a:rPr lang="en-US" sz="1400" i="1" dirty="0" err="1">
                <a:solidFill>
                  <a:schemeClr val="bg1"/>
                </a:solidFill>
                <a:latin typeface="Times New Roman" panose="02020603050405020304" pitchFamily="18" charset="0"/>
                <a:ea typeface="Times New Roman" panose="02020603050405020304" pitchFamily="18" charset="0"/>
              </a:rPr>
              <a:t>Hình</a:t>
            </a:r>
            <a:r>
              <a:rPr lang="en-US" sz="1400" i="1" dirty="0">
                <a:solidFill>
                  <a:schemeClr val="bg1"/>
                </a:solidFill>
                <a:latin typeface="Times New Roman" panose="02020603050405020304" pitchFamily="18" charset="0"/>
                <a:ea typeface="Times New Roman" panose="02020603050405020304" pitchFamily="18" charset="0"/>
              </a:rPr>
              <a:t> </a:t>
            </a:r>
            <a:r>
              <a:rPr lang="en-US" sz="1400" i="1" dirty="0" smtClean="0">
                <a:solidFill>
                  <a:schemeClr val="bg1"/>
                </a:solidFill>
                <a:latin typeface="Times New Roman" panose="02020603050405020304" pitchFamily="18" charset="0"/>
                <a:ea typeface="Times New Roman" panose="02020603050405020304" pitchFamily="18" charset="0"/>
              </a:rPr>
              <a:t>3.2: </a:t>
            </a:r>
            <a:r>
              <a:rPr lang="en-US" sz="1400" i="1" dirty="0">
                <a:solidFill>
                  <a:schemeClr val="bg1"/>
                </a:solidFill>
                <a:latin typeface="Times New Roman" panose="02020603050405020304" pitchFamily="18" charset="0"/>
                <a:ea typeface="Times New Roman" panose="02020603050405020304" pitchFamily="18" charset="0"/>
              </a:rPr>
              <a:t>Chia </a:t>
            </a:r>
            <a:r>
              <a:rPr lang="en-US" sz="1400" i="1" dirty="0" err="1">
                <a:solidFill>
                  <a:schemeClr val="bg1"/>
                </a:solidFill>
                <a:latin typeface="Times New Roman" panose="02020603050405020304" pitchFamily="18" charset="0"/>
                <a:ea typeface="Times New Roman" panose="02020603050405020304" pitchFamily="18" charset="0"/>
              </a:rPr>
              <a:t>dữ</a:t>
            </a:r>
            <a:r>
              <a:rPr lang="en-US" sz="1400" i="1" dirty="0">
                <a:solidFill>
                  <a:schemeClr val="bg1"/>
                </a:solidFill>
                <a:latin typeface="Times New Roman" panose="02020603050405020304" pitchFamily="18" charset="0"/>
                <a:ea typeface="Times New Roman" panose="02020603050405020304" pitchFamily="18" charset="0"/>
              </a:rPr>
              <a:t> </a:t>
            </a:r>
            <a:r>
              <a:rPr lang="en-US" sz="1400" i="1" dirty="0" err="1">
                <a:solidFill>
                  <a:schemeClr val="bg1"/>
                </a:solidFill>
                <a:latin typeface="Times New Roman" panose="02020603050405020304" pitchFamily="18" charset="0"/>
                <a:ea typeface="Times New Roman" panose="02020603050405020304" pitchFamily="18" charset="0"/>
              </a:rPr>
              <a:t>liệu</a:t>
            </a:r>
            <a:r>
              <a:rPr lang="en-US" sz="1400" i="1" dirty="0">
                <a:solidFill>
                  <a:schemeClr val="bg1"/>
                </a:solidFill>
                <a:latin typeface="Times New Roman" panose="02020603050405020304" pitchFamily="18" charset="0"/>
                <a:ea typeface="Times New Roman" panose="02020603050405020304" pitchFamily="18" charset="0"/>
              </a:rPr>
              <a:t> train </a:t>
            </a:r>
            <a:r>
              <a:rPr lang="en-US" sz="1400" i="1" dirty="0" err="1">
                <a:solidFill>
                  <a:schemeClr val="bg1"/>
                </a:solidFill>
                <a:latin typeface="Times New Roman" panose="02020603050405020304" pitchFamily="18" charset="0"/>
                <a:ea typeface="Times New Roman" panose="02020603050405020304" pitchFamily="18" charset="0"/>
              </a:rPr>
              <a:t>và</a:t>
            </a:r>
            <a:r>
              <a:rPr lang="en-US" sz="1400" i="1" dirty="0">
                <a:solidFill>
                  <a:schemeClr val="bg1"/>
                </a:solidFill>
                <a:latin typeface="Times New Roman" panose="02020603050405020304" pitchFamily="18" charset="0"/>
                <a:ea typeface="Times New Roman" panose="02020603050405020304" pitchFamily="18" charset="0"/>
              </a:rPr>
              <a:t> test</a:t>
            </a:r>
            <a:endParaRPr lang="vi-VN" sz="1400" dirty="0">
              <a:solidFill>
                <a:schemeClr val="bg1"/>
              </a:solidFill>
              <a:latin typeface="Times New Roman" panose="02020603050405020304" pitchFamily="18" charset="0"/>
              <a:ea typeface="Times New Roman" panose="02020603050405020304" pitchFamily="18" charset="0"/>
            </a:endParaRPr>
          </a:p>
        </p:txBody>
      </p:sp>
      <p:pic>
        <p:nvPicPr>
          <p:cNvPr id="19" name="Picture 18"/>
          <p:cNvPicPr/>
          <p:nvPr/>
        </p:nvPicPr>
        <p:blipFill>
          <a:blip r:embed="rId5"/>
          <a:stretch>
            <a:fillRect/>
          </a:stretch>
        </p:blipFill>
        <p:spPr>
          <a:xfrm>
            <a:off x="6838388" y="2352352"/>
            <a:ext cx="4424845" cy="2125055"/>
          </a:xfrm>
          <a:prstGeom prst="rect">
            <a:avLst/>
          </a:prstGeom>
        </p:spPr>
      </p:pic>
      <p:pic>
        <p:nvPicPr>
          <p:cNvPr id="20" name="Picture 19"/>
          <p:cNvPicPr/>
          <p:nvPr/>
        </p:nvPicPr>
        <p:blipFill>
          <a:blip r:embed="rId6"/>
          <a:stretch>
            <a:fillRect/>
          </a:stretch>
        </p:blipFill>
        <p:spPr>
          <a:xfrm>
            <a:off x="8871628" y="3373939"/>
            <a:ext cx="3158836" cy="1610019"/>
          </a:xfrm>
          <a:prstGeom prst="rect">
            <a:avLst/>
          </a:prstGeom>
        </p:spPr>
      </p:pic>
      <p:pic>
        <p:nvPicPr>
          <p:cNvPr id="22" name="Picture 21"/>
          <p:cNvPicPr/>
          <p:nvPr/>
        </p:nvPicPr>
        <p:blipFill>
          <a:blip r:embed="rId7"/>
          <a:stretch>
            <a:fillRect/>
          </a:stretch>
        </p:blipFill>
        <p:spPr>
          <a:xfrm>
            <a:off x="8566493" y="4748149"/>
            <a:ext cx="3132324" cy="1547123"/>
          </a:xfrm>
          <a:prstGeom prst="rect">
            <a:avLst/>
          </a:prstGeom>
        </p:spPr>
      </p:pic>
      <p:sp>
        <p:nvSpPr>
          <p:cNvPr id="6" name="Rectangle 5"/>
          <p:cNvSpPr/>
          <p:nvPr/>
        </p:nvSpPr>
        <p:spPr>
          <a:xfrm>
            <a:off x="7597436" y="6412125"/>
            <a:ext cx="2124299" cy="307777"/>
          </a:xfrm>
          <a:prstGeom prst="rect">
            <a:avLst/>
          </a:prstGeom>
        </p:spPr>
        <p:txBody>
          <a:bodyPr wrap="none">
            <a:spAutoFit/>
          </a:bodyPr>
          <a:lstStyle/>
          <a:p>
            <a:r>
              <a:rPr lang="vi-VN" altLang="vi-VN" sz="1400" dirty="0" smtClean="0">
                <a:solidFill>
                  <a:schemeClr val="bg1"/>
                </a:solidFill>
              </a:rPr>
              <a:t>Hình 3.3: Các </a:t>
            </a:r>
            <a:r>
              <a:rPr lang="vi-VN" altLang="vi-VN" sz="1400" dirty="0">
                <a:solidFill>
                  <a:schemeClr val="bg1"/>
                </a:solidFill>
              </a:rPr>
              <a:t>thuật toán</a:t>
            </a:r>
            <a:endParaRPr lang="vi-VN" sz="1400" dirty="0"/>
          </a:p>
        </p:txBody>
      </p:sp>
    </p:spTree>
    <p:extLst>
      <p:ext uri="{BB962C8B-B14F-4D97-AF65-F5344CB8AC3E}">
        <p14:creationId xmlns:p14="http://schemas.microsoft.com/office/powerpoint/2010/main" val="1240918080"/>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CDAC771F-2F27-4121-84EB-CC2B6C8D4CDC}"/>
              </a:ext>
            </a:extLst>
          </p:cNvPr>
          <p:cNvSpPr txBox="1"/>
          <p:nvPr/>
        </p:nvSpPr>
        <p:spPr>
          <a:xfrm>
            <a:off x="1790505" y="2460582"/>
            <a:ext cx="1717137" cy="1631216"/>
          </a:xfrm>
          <a:prstGeom prst="rect">
            <a:avLst/>
          </a:prstGeom>
          <a:noFill/>
        </p:spPr>
        <p:txBody>
          <a:bodyPr wrap="none" rtlCol="0">
            <a:spAutoFit/>
          </a:bodyPr>
          <a:lstStyle/>
          <a:p>
            <a:r>
              <a:rPr lang="en-US" altLang="zh-CN" sz="10000" b="1" dirty="0">
                <a:solidFill>
                  <a:srgbClr val="8FAADC"/>
                </a:solidFill>
                <a:latin typeface="Noto Sans S Chinese Medium" panose="020B0600000000000000" pitchFamily="34" charset="-122"/>
                <a:ea typeface="Noto Sans S Chinese Medium" panose="020B0600000000000000" pitchFamily="34" charset="-122"/>
              </a:rPr>
              <a:t>04</a:t>
            </a:r>
            <a:endParaRPr lang="zh-CN" altLang="en-US" sz="10000" b="1" dirty="0">
              <a:solidFill>
                <a:srgbClr val="8FAADC"/>
              </a:solidFill>
              <a:latin typeface="Noto Sans S Chinese Medium" panose="020B0600000000000000" pitchFamily="34" charset="-122"/>
              <a:ea typeface="Noto Sans S Chinese Medium" panose="020B0600000000000000" pitchFamily="34" charset="-122"/>
            </a:endParaRPr>
          </a:p>
        </p:txBody>
      </p:sp>
      <p:sp>
        <p:nvSpPr>
          <p:cNvPr id="10" name="文本框 9">
            <a:extLst>
              <a:ext uri="{FF2B5EF4-FFF2-40B4-BE49-F238E27FC236}">
                <a16:creationId xmlns:a16="http://schemas.microsoft.com/office/drawing/2014/main" id="{BC7B0ECB-9042-49BE-8873-13BCEBBA53CA}"/>
              </a:ext>
            </a:extLst>
          </p:cNvPr>
          <p:cNvSpPr txBox="1"/>
          <p:nvPr/>
        </p:nvSpPr>
        <p:spPr>
          <a:xfrm>
            <a:off x="3942870" y="3100855"/>
            <a:ext cx="6254075" cy="523220"/>
          </a:xfrm>
          <a:prstGeom prst="rect">
            <a:avLst/>
          </a:prstGeom>
          <a:noFill/>
        </p:spPr>
        <p:txBody>
          <a:bodyPr wrap="square" rtlCol="0">
            <a:spAutoFit/>
          </a:bodyPr>
          <a:lstStyle/>
          <a:p>
            <a:r>
              <a:rPr lang="vi-VN" sz="2800" b="1" dirty="0">
                <a:solidFill>
                  <a:schemeClr val="bg1"/>
                </a:solidFill>
              </a:rPr>
              <a:t>Kết quả thực nghiệm và </a:t>
            </a:r>
            <a:r>
              <a:rPr lang="vi-VN" sz="2800" b="1" dirty="0" smtClean="0">
                <a:solidFill>
                  <a:schemeClr val="bg1"/>
                </a:solidFill>
              </a:rPr>
              <a:t>kiểm thử</a:t>
            </a:r>
            <a:endParaRPr lang="vi-VN" sz="2800" b="1" dirty="0">
              <a:solidFill>
                <a:schemeClr val="bg1"/>
              </a:solidFill>
            </a:endParaRPr>
          </a:p>
        </p:txBody>
      </p:sp>
    </p:spTree>
    <p:extLst>
      <p:ext uri="{BB962C8B-B14F-4D97-AF65-F5344CB8AC3E}">
        <p14:creationId xmlns:p14="http://schemas.microsoft.com/office/powerpoint/2010/main" val="546108452"/>
      </p:ext>
    </p:extLst>
  </p:cSld>
  <p:clrMapOvr>
    <a:masterClrMapping/>
  </p:clrMapOvr>
  <mc:AlternateContent xmlns:mc="http://schemas.openxmlformats.org/markup-compatibility/2006" xmlns:p15="http://schemas.microsoft.com/office/powerpoint/2012/main">
    <mc:Choice Requires="p15">
      <p:transition spd="slow" advClick="0" advTm="2000">
        <p15:prstTrans prst="crush"/>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KSO_Shape">
            <a:extLst>
              <a:ext uri="{FF2B5EF4-FFF2-40B4-BE49-F238E27FC236}">
                <a16:creationId xmlns:a16="http://schemas.microsoft.com/office/drawing/2014/main" id="{0F084226-8500-4CF9-BF57-5E35270EFB50}"/>
              </a:ext>
            </a:extLst>
          </p:cNvPr>
          <p:cNvSpPr>
            <a:spLocks noChangeAspect="1"/>
          </p:cNvSpPr>
          <p:nvPr/>
        </p:nvSpPr>
        <p:spPr>
          <a:xfrm>
            <a:off x="7252827" y="2449041"/>
            <a:ext cx="720000" cy="720000"/>
          </a:xfrm>
          <a:prstGeom prst="heptagon">
            <a:avLst/>
          </a:prstGeom>
          <a:gradFill flip="none" rotWithShape="1">
            <a:gsLst>
              <a:gs pos="0">
                <a:srgbClr val="2A4B86"/>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5DDAEC"/>
              </a:solidFill>
            </a:endParaRPr>
          </a:p>
        </p:txBody>
      </p:sp>
      <p:sp>
        <p:nvSpPr>
          <p:cNvPr id="6" name="KSO_Shape">
            <a:extLst>
              <a:ext uri="{FF2B5EF4-FFF2-40B4-BE49-F238E27FC236}">
                <a16:creationId xmlns:a16="http://schemas.microsoft.com/office/drawing/2014/main" id="{5C31A00E-6D48-4B79-816F-13DE3A1754EA}"/>
              </a:ext>
            </a:extLst>
          </p:cNvPr>
          <p:cNvSpPr>
            <a:spLocks noChangeAspect="1"/>
          </p:cNvSpPr>
          <p:nvPr/>
        </p:nvSpPr>
        <p:spPr>
          <a:xfrm>
            <a:off x="9970293" y="2449041"/>
            <a:ext cx="720000" cy="720000"/>
          </a:xfrm>
          <a:prstGeom prst="heptagon">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5DDAEC"/>
              </a:solidFill>
            </a:endParaRPr>
          </a:p>
        </p:txBody>
      </p:sp>
      <p:sp>
        <p:nvSpPr>
          <p:cNvPr id="8" name="KSO_Shape">
            <a:extLst>
              <a:ext uri="{FF2B5EF4-FFF2-40B4-BE49-F238E27FC236}">
                <a16:creationId xmlns:a16="http://schemas.microsoft.com/office/drawing/2014/main" id="{A6462165-6CA5-4199-AF0F-67994730B3C0}"/>
              </a:ext>
            </a:extLst>
          </p:cNvPr>
          <p:cNvSpPr>
            <a:spLocks noChangeAspect="1"/>
          </p:cNvSpPr>
          <p:nvPr/>
        </p:nvSpPr>
        <p:spPr>
          <a:xfrm>
            <a:off x="7252827" y="4234458"/>
            <a:ext cx="720000" cy="720000"/>
          </a:xfrm>
          <a:prstGeom prst="heptagon">
            <a:avLst/>
          </a:prstGeom>
          <a:gradFill flip="none" rotWithShape="1">
            <a:gsLst>
              <a:gs pos="0">
                <a:schemeClr val="accent1">
                  <a:lumMod val="67000"/>
                </a:schemeClr>
              </a:gs>
              <a:gs pos="48000">
                <a:srgbClr val="4A76C6"/>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5DDAEC"/>
              </a:solidFill>
            </a:endParaRPr>
          </a:p>
        </p:txBody>
      </p:sp>
      <p:sp>
        <p:nvSpPr>
          <p:cNvPr id="10" name="KSO_Shape">
            <a:extLst>
              <a:ext uri="{FF2B5EF4-FFF2-40B4-BE49-F238E27FC236}">
                <a16:creationId xmlns:a16="http://schemas.microsoft.com/office/drawing/2014/main" id="{B585EBD1-8400-4800-AD85-F8ACFC0ACC9E}"/>
              </a:ext>
            </a:extLst>
          </p:cNvPr>
          <p:cNvSpPr>
            <a:spLocks noChangeAspect="1"/>
          </p:cNvSpPr>
          <p:nvPr/>
        </p:nvSpPr>
        <p:spPr>
          <a:xfrm>
            <a:off x="9990388" y="4179044"/>
            <a:ext cx="720000" cy="720000"/>
          </a:xfrm>
          <a:prstGeom prst="heptagon">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5DDAEC"/>
              </a:solidFill>
            </a:endParaRPr>
          </a:p>
        </p:txBody>
      </p:sp>
      <p:sp>
        <p:nvSpPr>
          <p:cNvPr id="13" name="文本框 12">
            <a:extLst>
              <a:ext uri="{FF2B5EF4-FFF2-40B4-BE49-F238E27FC236}">
                <a16:creationId xmlns:a16="http://schemas.microsoft.com/office/drawing/2014/main" id="{95D5773B-F574-42A7-87CE-F28B095F7DA5}"/>
              </a:ext>
            </a:extLst>
          </p:cNvPr>
          <p:cNvSpPr txBox="1"/>
          <p:nvPr/>
        </p:nvSpPr>
        <p:spPr>
          <a:xfrm>
            <a:off x="6434703" y="3336351"/>
            <a:ext cx="2487623" cy="369332"/>
          </a:xfrm>
          <a:prstGeom prst="rect">
            <a:avLst/>
          </a:prstGeom>
          <a:noFill/>
        </p:spPr>
        <p:txBody>
          <a:bodyPr wrap="square" rtlCol="0">
            <a:spAutoFit/>
          </a:bodyPr>
          <a:lstStyle/>
          <a:p>
            <a:r>
              <a:rPr lang="vi-VN" b="1" dirty="0">
                <a:solidFill>
                  <a:schemeClr val="bg1"/>
                </a:solidFill>
              </a:rPr>
              <a:t>Tổng quan về đề </a:t>
            </a:r>
            <a:r>
              <a:rPr lang="vi-VN" b="1" dirty="0" smtClean="0">
                <a:solidFill>
                  <a:schemeClr val="bg1"/>
                </a:solidFill>
              </a:rPr>
              <a:t>tài</a:t>
            </a:r>
            <a:endParaRPr lang="vi-VN" b="1" dirty="0">
              <a:solidFill>
                <a:schemeClr val="bg1"/>
              </a:solidFill>
            </a:endParaRPr>
          </a:p>
        </p:txBody>
      </p:sp>
      <p:sp>
        <p:nvSpPr>
          <p:cNvPr id="14" name="文本框 13">
            <a:extLst>
              <a:ext uri="{FF2B5EF4-FFF2-40B4-BE49-F238E27FC236}">
                <a16:creationId xmlns:a16="http://schemas.microsoft.com/office/drawing/2014/main" id="{0C018A68-A9FA-48D4-9661-46575680EA5D}"/>
              </a:ext>
            </a:extLst>
          </p:cNvPr>
          <p:cNvSpPr txBox="1"/>
          <p:nvPr/>
        </p:nvSpPr>
        <p:spPr>
          <a:xfrm>
            <a:off x="9223680" y="3253235"/>
            <a:ext cx="2250858" cy="646331"/>
          </a:xfrm>
          <a:prstGeom prst="rect">
            <a:avLst/>
          </a:prstGeom>
          <a:noFill/>
        </p:spPr>
        <p:txBody>
          <a:bodyPr wrap="square" rtlCol="0">
            <a:spAutoFit/>
          </a:bodyPr>
          <a:lstStyle/>
          <a:p>
            <a:pPr algn="ctr"/>
            <a:r>
              <a:rPr lang="vi-VN" b="1" dirty="0">
                <a:solidFill>
                  <a:schemeClr val="bg1"/>
                </a:solidFill>
              </a:rPr>
              <a:t>Một số kỹ thuật giải quyết bài </a:t>
            </a:r>
            <a:r>
              <a:rPr lang="vi-VN" b="1" dirty="0" smtClean="0">
                <a:solidFill>
                  <a:schemeClr val="bg1"/>
                </a:solidFill>
              </a:rPr>
              <a:t>toán</a:t>
            </a:r>
            <a:endParaRPr lang="vi-VN" b="1" dirty="0">
              <a:solidFill>
                <a:schemeClr val="bg1"/>
              </a:solidFill>
            </a:endParaRPr>
          </a:p>
        </p:txBody>
      </p:sp>
      <p:sp>
        <p:nvSpPr>
          <p:cNvPr id="15" name="文本框 14">
            <a:extLst>
              <a:ext uri="{FF2B5EF4-FFF2-40B4-BE49-F238E27FC236}">
                <a16:creationId xmlns:a16="http://schemas.microsoft.com/office/drawing/2014/main" id="{C5FC8538-0BC8-4ADB-AEED-D03742C3F88D}"/>
              </a:ext>
            </a:extLst>
          </p:cNvPr>
          <p:cNvSpPr txBox="1"/>
          <p:nvPr/>
        </p:nvSpPr>
        <p:spPr>
          <a:xfrm>
            <a:off x="6784595" y="5187735"/>
            <a:ext cx="1646605" cy="369332"/>
          </a:xfrm>
          <a:prstGeom prst="rect">
            <a:avLst/>
          </a:prstGeom>
          <a:noFill/>
        </p:spPr>
        <p:txBody>
          <a:bodyPr wrap="none" rtlCol="0">
            <a:spAutoFit/>
          </a:bodyPr>
          <a:lstStyle/>
          <a:p>
            <a:r>
              <a:rPr lang="vi-VN" b="1" dirty="0">
                <a:solidFill>
                  <a:schemeClr val="bg1"/>
                </a:solidFill>
              </a:rPr>
              <a:t>Thực </a:t>
            </a:r>
            <a:r>
              <a:rPr lang="vi-VN" b="1" dirty="0" smtClean="0">
                <a:solidFill>
                  <a:schemeClr val="bg1"/>
                </a:solidFill>
              </a:rPr>
              <a:t>nghiệm</a:t>
            </a:r>
            <a:endParaRPr lang="vi-VN" b="1" dirty="0">
              <a:solidFill>
                <a:schemeClr val="bg1"/>
              </a:solidFill>
            </a:endParaRPr>
          </a:p>
        </p:txBody>
      </p:sp>
      <p:sp>
        <p:nvSpPr>
          <p:cNvPr id="16" name="文本框 15">
            <a:extLst>
              <a:ext uri="{FF2B5EF4-FFF2-40B4-BE49-F238E27FC236}">
                <a16:creationId xmlns:a16="http://schemas.microsoft.com/office/drawing/2014/main" id="{52C8650B-AE71-419F-B270-3121F467AA7E}"/>
              </a:ext>
            </a:extLst>
          </p:cNvPr>
          <p:cNvSpPr txBox="1"/>
          <p:nvPr/>
        </p:nvSpPr>
        <p:spPr>
          <a:xfrm>
            <a:off x="9312093" y="5009872"/>
            <a:ext cx="2316489" cy="923330"/>
          </a:xfrm>
          <a:prstGeom prst="rect">
            <a:avLst/>
          </a:prstGeom>
          <a:noFill/>
        </p:spPr>
        <p:txBody>
          <a:bodyPr wrap="square" rtlCol="0">
            <a:spAutoFit/>
          </a:bodyPr>
          <a:lstStyle/>
          <a:p>
            <a:pPr algn="ctr"/>
            <a:r>
              <a:rPr lang="vi-VN" b="1" dirty="0">
                <a:solidFill>
                  <a:schemeClr val="bg1"/>
                </a:solidFill>
              </a:rPr>
              <a:t>Kết quả thực nghiệm và kiểm </a:t>
            </a:r>
            <a:r>
              <a:rPr lang="vi-VN" b="1" dirty="0" smtClean="0">
                <a:solidFill>
                  <a:schemeClr val="bg1"/>
                </a:solidFill>
              </a:rPr>
              <a:t>  thử</a:t>
            </a:r>
            <a:endParaRPr lang="vi-VN" b="1" dirty="0">
              <a:solidFill>
                <a:schemeClr val="bg1"/>
              </a:solidFill>
            </a:endParaRPr>
          </a:p>
        </p:txBody>
      </p:sp>
      <p:sp>
        <p:nvSpPr>
          <p:cNvPr id="19" name="文本框 18">
            <a:extLst>
              <a:ext uri="{FF2B5EF4-FFF2-40B4-BE49-F238E27FC236}">
                <a16:creationId xmlns:a16="http://schemas.microsoft.com/office/drawing/2014/main" id="{5C9BE6A1-E115-44EF-93C5-65D4020D12BD}"/>
              </a:ext>
            </a:extLst>
          </p:cNvPr>
          <p:cNvSpPr txBox="1"/>
          <p:nvPr/>
        </p:nvSpPr>
        <p:spPr>
          <a:xfrm>
            <a:off x="7333772" y="2594264"/>
            <a:ext cx="550151" cy="477054"/>
          </a:xfrm>
          <a:prstGeom prst="rect">
            <a:avLst/>
          </a:prstGeom>
          <a:noFill/>
        </p:spPr>
        <p:txBody>
          <a:bodyPr wrap="none" rtlCol="0">
            <a:spAutoFit/>
          </a:bodyPr>
          <a:lstStyle/>
          <a:p>
            <a:r>
              <a:rPr lang="en-US" altLang="zh-CN" sz="2500" dirty="0">
                <a:solidFill>
                  <a:srgbClr val="191840"/>
                </a:solidFill>
                <a:latin typeface="Noto Sans S Chinese Medium" panose="020B0600000000000000" pitchFamily="34" charset="-122"/>
                <a:ea typeface="Noto Sans S Chinese Medium" panose="020B0600000000000000" pitchFamily="34" charset="-122"/>
              </a:rPr>
              <a:t>01</a:t>
            </a:r>
            <a:endParaRPr lang="zh-CN" altLang="en-US" sz="2500" dirty="0">
              <a:solidFill>
                <a:srgbClr val="191840"/>
              </a:solidFill>
              <a:latin typeface="Noto Sans S Chinese Medium" panose="020B0600000000000000" pitchFamily="34" charset="-122"/>
              <a:ea typeface="Noto Sans S Chinese Medium" panose="020B0600000000000000" pitchFamily="34" charset="-122"/>
            </a:endParaRPr>
          </a:p>
        </p:txBody>
      </p:sp>
      <p:sp>
        <p:nvSpPr>
          <p:cNvPr id="20" name="文本框 19">
            <a:extLst>
              <a:ext uri="{FF2B5EF4-FFF2-40B4-BE49-F238E27FC236}">
                <a16:creationId xmlns:a16="http://schemas.microsoft.com/office/drawing/2014/main" id="{DB0F142A-836B-4A6D-83D7-B54AD9944E29}"/>
              </a:ext>
            </a:extLst>
          </p:cNvPr>
          <p:cNvSpPr txBox="1"/>
          <p:nvPr/>
        </p:nvSpPr>
        <p:spPr>
          <a:xfrm>
            <a:off x="10051237" y="2592283"/>
            <a:ext cx="550151" cy="477054"/>
          </a:xfrm>
          <a:prstGeom prst="rect">
            <a:avLst/>
          </a:prstGeom>
          <a:noFill/>
        </p:spPr>
        <p:txBody>
          <a:bodyPr wrap="none" rtlCol="0">
            <a:spAutoFit/>
          </a:bodyPr>
          <a:lstStyle/>
          <a:p>
            <a:r>
              <a:rPr lang="en-US" altLang="zh-CN" sz="2500" dirty="0">
                <a:solidFill>
                  <a:srgbClr val="191840"/>
                </a:solidFill>
                <a:latin typeface="Noto Sans S Chinese Medium" panose="020B0600000000000000" pitchFamily="34" charset="-122"/>
                <a:ea typeface="Noto Sans S Chinese Medium" panose="020B0600000000000000" pitchFamily="34" charset="-122"/>
              </a:rPr>
              <a:t>02</a:t>
            </a:r>
            <a:endParaRPr lang="zh-CN" altLang="en-US" sz="2500" dirty="0">
              <a:solidFill>
                <a:srgbClr val="191840"/>
              </a:solidFill>
              <a:latin typeface="Noto Sans S Chinese Medium" panose="020B0600000000000000" pitchFamily="34" charset="-122"/>
              <a:ea typeface="Noto Sans S Chinese Medium" panose="020B0600000000000000" pitchFamily="34" charset="-122"/>
            </a:endParaRPr>
          </a:p>
        </p:txBody>
      </p:sp>
      <p:sp>
        <p:nvSpPr>
          <p:cNvPr id="21" name="文本框 20">
            <a:extLst>
              <a:ext uri="{FF2B5EF4-FFF2-40B4-BE49-F238E27FC236}">
                <a16:creationId xmlns:a16="http://schemas.microsoft.com/office/drawing/2014/main" id="{24FF3F28-EAB1-4DB9-A477-C1DAAAD604A4}"/>
              </a:ext>
            </a:extLst>
          </p:cNvPr>
          <p:cNvSpPr txBox="1"/>
          <p:nvPr/>
        </p:nvSpPr>
        <p:spPr>
          <a:xfrm>
            <a:off x="7334285" y="4413326"/>
            <a:ext cx="550151" cy="477054"/>
          </a:xfrm>
          <a:prstGeom prst="rect">
            <a:avLst/>
          </a:prstGeom>
          <a:noFill/>
        </p:spPr>
        <p:txBody>
          <a:bodyPr wrap="none" rtlCol="0">
            <a:spAutoFit/>
          </a:bodyPr>
          <a:lstStyle/>
          <a:p>
            <a:r>
              <a:rPr lang="en-US" altLang="zh-CN" sz="2500" dirty="0">
                <a:solidFill>
                  <a:srgbClr val="191840"/>
                </a:solidFill>
                <a:latin typeface="Noto Sans S Chinese Medium" panose="020B0600000000000000" pitchFamily="34" charset="-122"/>
                <a:ea typeface="Noto Sans S Chinese Medium" panose="020B0600000000000000" pitchFamily="34" charset="-122"/>
              </a:rPr>
              <a:t>03</a:t>
            </a:r>
            <a:endParaRPr lang="zh-CN" altLang="en-US" sz="2500" dirty="0">
              <a:solidFill>
                <a:srgbClr val="191840"/>
              </a:solidFill>
              <a:latin typeface="Noto Sans S Chinese Medium" panose="020B0600000000000000" pitchFamily="34" charset="-122"/>
              <a:ea typeface="Noto Sans S Chinese Medium" panose="020B0600000000000000" pitchFamily="34" charset="-122"/>
            </a:endParaRPr>
          </a:p>
        </p:txBody>
      </p:sp>
      <p:sp>
        <p:nvSpPr>
          <p:cNvPr id="22" name="文本框 21">
            <a:extLst>
              <a:ext uri="{FF2B5EF4-FFF2-40B4-BE49-F238E27FC236}">
                <a16:creationId xmlns:a16="http://schemas.microsoft.com/office/drawing/2014/main" id="{11CA54A6-6AF9-43AB-8F4B-B78E8FF8E86A}"/>
              </a:ext>
            </a:extLst>
          </p:cNvPr>
          <p:cNvSpPr txBox="1"/>
          <p:nvPr/>
        </p:nvSpPr>
        <p:spPr>
          <a:xfrm>
            <a:off x="10074034" y="4355931"/>
            <a:ext cx="550151" cy="477054"/>
          </a:xfrm>
          <a:prstGeom prst="rect">
            <a:avLst/>
          </a:prstGeom>
          <a:noFill/>
        </p:spPr>
        <p:txBody>
          <a:bodyPr wrap="none" rtlCol="0">
            <a:spAutoFit/>
          </a:bodyPr>
          <a:lstStyle/>
          <a:p>
            <a:r>
              <a:rPr lang="en-US" altLang="zh-CN" sz="2500" dirty="0">
                <a:solidFill>
                  <a:srgbClr val="191840"/>
                </a:solidFill>
                <a:latin typeface="Noto Sans S Chinese Medium" panose="020B0600000000000000" pitchFamily="34" charset="-122"/>
                <a:ea typeface="Noto Sans S Chinese Medium" panose="020B0600000000000000" pitchFamily="34" charset="-122"/>
              </a:rPr>
              <a:t>04</a:t>
            </a:r>
            <a:endParaRPr lang="zh-CN" altLang="en-US" sz="2500" dirty="0">
              <a:solidFill>
                <a:srgbClr val="191840"/>
              </a:solidFill>
              <a:latin typeface="Noto Sans S Chinese Medium" panose="020B0600000000000000" pitchFamily="34" charset="-122"/>
              <a:ea typeface="Noto Sans S Chinese Medium" panose="020B0600000000000000" pitchFamily="34" charset="-122"/>
            </a:endParaRPr>
          </a:p>
        </p:txBody>
      </p:sp>
      <p:sp>
        <p:nvSpPr>
          <p:cNvPr id="12" name="文本框 11">
            <a:extLst>
              <a:ext uri="{FF2B5EF4-FFF2-40B4-BE49-F238E27FC236}">
                <a16:creationId xmlns:a16="http://schemas.microsoft.com/office/drawing/2014/main" id="{F949BABF-1686-4422-9CEF-6400EDC95211}"/>
              </a:ext>
            </a:extLst>
          </p:cNvPr>
          <p:cNvSpPr txBox="1"/>
          <p:nvPr/>
        </p:nvSpPr>
        <p:spPr>
          <a:xfrm>
            <a:off x="5682891" y="1397976"/>
            <a:ext cx="2980817" cy="461665"/>
          </a:xfrm>
          <a:prstGeom prst="rect">
            <a:avLst/>
          </a:prstGeom>
          <a:noFill/>
        </p:spPr>
        <p:txBody>
          <a:bodyPr wrap="square" rtlCol="0">
            <a:spAutoFit/>
          </a:bodyPr>
          <a:lstStyle/>
          <a:p>
            <a:r>
              <a:rPr lang="vi-VN" altLang="zh-CN" sz="2400" b="1" dirty="0" smtClean="0">
                <a:solidFill>
                  <a:srgbClr val="8FAADC"/>
                </a:solidFill>
                <a:latin typeface="Noto Sans S Chinese Medium" panose="020B0600000000000000" pitchFamily="34" charset="-122"/>
                <a:ea typeface="Noto Sans S Chinese Medium" panose="020B0600000000000000" pitchFamily="34" charset="-122"/>
              </a:rPr>
              <a:t>Nội dung báo cáo:</a:t>
            </a:r>
            <a:endParaRPr lang="zh-CN" altLang="en-US" sz="2400" b="1" dirty="0">
              <a:solidFill>
                <a:srgbClr val="8FAADC"/>
              </a:solidFill>
              <a:latin typeface="Noto Sans S Chinese Medium" panose="020B0600000000000000" pitchFamily="34" charset="-122"/>
              <a:ea typeface="Noto Sans S Chinese Medium" panose="020B0600000000000000" pitchFamily="34" charset="-122"/>
            </a:endParaRPr>
          </a:p>
        </p:txBody>
      </p:sp>
      <p:sp>
        <p:nvSpPr>
          <p:cNvPr id="23" name="KSO_Shape">
            <a:extLst>
              <a:ext uri="{FF2B5EF4-FFF2-40B4-BE49-F238E27FC236}">
                <a16:creationId xmlns:a16="http://schemas.microsoft.com/office/drawing/2014/main" id="{EF9732ED-A9DD-442F-BCC9-A587E9CD0F18}"/>
              </a:ext>
            </a:extLst>
          </p:cNvPr>
          <p:cNvSpPr/>
          <p:nvPr/>
        </p:nvSpPr>
        <p:spPr>
          <a:xfrm>
            <a:off x="5682892" y="1869652"/>
            <a:ext cx="2880000" cy="72000"/>
          </a:xfrm>
          <a:prstGeom prst="rect">
            <a:avLst/>
          </a:prstGeom>
          <a:gradFill>
            <a:gsLst>
              <a:gs pos="0">
                <a:schemeClr val="accent1">
                  <a:lumMod val="67000"/>
                </a:schemeClr>
              </a:gs>
              <a:gs pos="48000">
                <a:srgbClr val="4A76C6"/>
              </a:gs>
              <a:gs pos="100000">
                <a:schemeClr val="accent1">
                  <a:lumMod val="60000"/>
                  <a:lumOff val="40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Tree>
    <p:extLst>
      <p:ext uri="{BB962C8B-B14F-4D97-AF65-F5344CB8AC3E}">
        <p14:creationId xmlns:p14="http://schemas.microsoft.com/office/powerpoint/2010/main" val="897988679"/>
      </p:ext>
    </p:extLst>
  </p:cSld>
  <p:clrMapOvr>
    <a:masterClrMapping/>
  </p:clrMapOvr>
  <p:transition spd="slow" advClick="0" advTm="2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MH_SubTitle_1">
            <a:extLst>
              <a:ext uri="{FF2B5EF4-FFF2-40B4-BE49-F238E27FC236}">
                <a16:creationId xmlns:a16="http://schemas.microsoft.com/office/drawing/2014/main" id="{4C558B5E-C705-4DCD-AF82-30EC5561633F}"/>
              </a:ext>
            </a:extLst>
          </p:cNvPr>
          <p:cNvSpPr>
            <a:spLocks noChangeArrowheads="1"/>
          </p:cNvSpPr>
          <p:nvPr>
            <p:custDataLst>
              <p:tags r:id="rId1"/>
            </p:custDataLst>
          </p:nvPr>
        </p:nvSpPr>
        <p:spPr bwMode="auto">
          <a:xfrm>
            <a:off x="2249488" y="2027239"/>
            <a:ext cx="28130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rmAutofit fontScale="92500" lnSpcReduction="20000"/>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20000"/>
              </a:lnSpc>
              <a:spcBef>
                <a:spcPct val="0"/>
              </a:spcBef>
              <a:spcAft>
                <a:spcPts val="600"/>
              </a:spcAft>
              <a:buNone/>
              <a:defRPr/>
            </a:pPr>
            <a:r>
              <a:rPr lang="en-US" b="1" dirty="0" err="1">
                <a:solidFill>
                  <a:schemeClr val="bg1"/>
                </a:solidFill>
              </a:rPr>
              <a:t>Khái</a:t>
            </a:r>
            <a:r>
              <a:rPr lang="en-US" b="1" dirty="0">
                <a:solidFill>
                  <a:schemeClr val="bg1"/>
                </a:solidFill>
              </a:rPr>
              <a:t> </a:t>
            </a:r>
            <a:r>
              <a:rPr lang="en-US" b="1" dirty="0" err="1">
                <a:solidFill>
                  <a:schemeClr val="bg1"/>
                </a:solidFill>
              </a:rPr>
              <a:t>quát</a:t>
            </a:r>
            <a:r>
              <a:rPr lang="en-US" b="1" dirty="0">
                <a:solidFill>
                  <a:schemeClr val="bg1"/>
                </a:solidFill>
              </a:rPr>
              <a:t> </a:t>
            </a:r>
            <a:r>
              <a:rPr lang="en-US" b="1" dirty="0" err="1">
                <a:solidFill>
                  <a:schemeClr val="bg1"/>
                </a:solidFill>
              </a:rPr>
              <a:t>về</a:t>
            </a:r>
            <a:r>
              <a:rPr lang="en-US" b="1" dirty="0">
                <a:solidFill>
                  <a:schemeClr val="bg1"/>
                </a:solidFill>
              </a:rPr>
              <a:t> </a:t>
            </a:r>
            <a:r>
              <a:rPr lang="en-US" b="1" dirty="0" err="1">
                <a:solidFill>
                  <a:schemeClr val="bg1"/>
                </a:solidFill>
              </a:rPr>
              <a:t>kiểm</a:t>
            </a:r>
            <a:r>
              <a:rPr lang="en-US" b="1" dirty="0">
                <a:solidFill>
                  <a:schemeClr val="bg1"/>
                </a:solidFill>
              </a:rPr>
              <a:t> </a:t>
            </a:r>
            <a:r>
              <a:rPr lang="en-US" b="1" dirty="0" err="1" smtClean="0">
                <a:solidFill>
                  <a:schemeClr val="bg1"/>
                </a:solidFill>
              </a:rPr>
              <a:t>thử</a:t>
            </a:r>
            <a:endParaRPr lang="vi-VN" b="1" dirty="0">
              <a:solidFill>
                <a:schemeClr val="bg1"/>
              </a:solidFill>
            </a:endParaRPr>
          </a:p>
        </p:txBody>
      </p:sp>
      <p:sp>
        <p:nvSpPr>
          <p:cNvPr id="2" name="文本框 1">
            <a:extLst>
              <a:ext uri="{FF2B5EF4-FFF2-40B4-BE49-F238E27FC236}">
                <a16:creationId xmlns:a16="http://schemas.microsoft.com/office/drawing/2014/main" id="{0FBDA8DD-92F7-4350-84E5-CB96408E0A57}"/>
              </a:ext>
            </a:extLst>
          </p:cNvPr>
          <p:cNvSpPr txBox="1"/>
          <p:nvPr/>
        </p:nvSpPr>
        <p:spPr>
          <a:xfrm>
            <a:off x="506814" y="780972"/>
            <a:ext cx="6117380" cy="523220"/>
          </a:xfrm>
          <a:prstGeom prst="rect">
            <a:avLst/>
          </a:prstGeom>
          <a:noFill/>
        </p:spPr>
        <p:txBody>
          <a:bodyPr wrap="none" rtlCol="0">
            <a:spAutoFit/>
          </a:bodyPr>
          <a:lstStyle/>
          <a:p>
            <a:r>
              <a:rPr lang="vi-VN" sz="2800" b="1" dirty="0">
                <a:solidFill>
                  <a:schemeClr val="bg1"/>
                </a:solidFill>
              </a:rPr>
              <a:t>Kết quả thực nghiệm và kiểm </a:t>
            </a:r>
            <a:r>
              <a:rPr lang="vi-VN" sz="2800" b="1" dirty="0" smtClean="0">
                <a:solidFill>
                  <a:schemeClr val="bg1"/>
                </a:solidFill>
              </a:rPr>
              <a:t>thử: </a:t>
            </a:r>
            <a:endParaRPr lang="vi-VN" sz="2800" b="1" dirty="0">
              <a:solidFill>
                <a:schemeClr val="bg1"/>
              </a:solidFill>
            </a:endParaRPr>
          </a:p>
        </p:txBody>
      </p:sp>
      <p:sp>
        <p:nvSpPr>
          <p:cNvPr id="3" name="MH_Other_1">
            <a:extLst>
              <a:ext uri="{FF2B5EF4-FFF2-40B4-BE49-F238E27FC236}">
                <a16:creationId xmlns:a16="http://schemas.microsoft.com/office/drawing/2014/main" id="{0EAC591F-A6F4-445D-AC0A-DFBE75DCA884}"/>
              </a:ext>
            </a:extLst>
          </p:cNvPr>
          <p:cNvSpPr/>
          <p:nvPr>
            <p:custDataLst>
              <p:tags r:id="rId2"/>
            </p:custDataLst>
          </p:nvPr>
        </p:nvSpPr>
        <p:spPr>
          <a:xfrm>
            <a:off x="4835525" y="2730500"/>
            <a:ext cx="1962150" cy="1246188"/>
          </a:xfrm>
          <a:custGeom>
            <a:avLst/>
            <a:gdLst>
              <a:gd name="connsiteX0" fmla="*/ 539750 w 1079500"/>
              <a:gd name="connsiteY0" fmla="*/ 0 h 685800"/>
              <a:gd name="connsiteX1" fmla="*/ 648529 w 1079500"/>
              <a:gd name="connsiteY1" fmla="*/ 10966 h 685800"/>
              <a:gd name="connsiteX2" fmla="*/ 685800 w 1079500"/>
              <a:gd name="connsiteY2" fmla="*/ 22536 h 685800"/>
              <a:gd name="connsiteX3" fmla="*/ 680818 w 1079500"/>
              <a:gd name="connsiteY3" fmla="*/ 24083 h 685800"/>
              <a:gd name="connsiteX4" fmla="*/ 680820 w 1079500"/>
              <a:gd name="connsiteY4" fmla="*/ 24083 h 685800"/>
              <a:gd name="connsiteX5" fmla="*/ 685801 w 1079500"/>
              <a:gd name="connsiteY5" fmla="*/ 22537 h 685800"/>
              <a:gd name="connsiteX6" fmla="*/ 749846 w 1079500"/>
              <a:gd name="connsiteY6" fmla="*/ 42417 h 685800"/>
              <a:gd name="connsiteX7" fmla="*/ 1037085 w 1079500"/>
              <a:gd name="connsiteY7" fmla="*/ 329656 h 685800"/>
              <a:gd name="connsiteX8" fmla="*/ 1038237 w 1079500"/>
              <a:gd name="connsiteY8" fmla="*/ 333366 h 685800"/>
              <a:gd name="connsiteX9" fmla="*/ 1038236 w 1079500"/>
              <a:gd name="connsiteY9" fmla="*/ 333366 h 685800"/>
              <a:gd name="connsiteX10" fmla="*/ 1068534 w 1079500"/>
              <a:gd name="connsiteY10" fmla="*/ 430971 h 685800"/>
              <a:gd name="connsiteX11" fmla="*/ 1079500 w 1079500"/>
              <a:gd name="connsiteY11" fmla="*/ 539750 h 685800"/>
              <a:gd name="connsiteX12" fmla="*/ 1068534 w 1079500"/>
              <a:gd name="connsiteY12" fmla="*/ 648529 h 685800"/>
              <a:gd name="connsiteX13" fmla="*/ 1056965 w 1079500"/>
              <a:gd name="connsiteY13" fmla="*/ 685800 h 685800"/>
              <a:gd name="connsiteX14" fmla="*/ 1037084 w 1079500"/>
              <a:gd name="connsiteY14" fmla="*/ 621755 h 685800"/>
              <a:gd name="connsiteX15" fmla="*/ 749845 w 1079500"/>
              <a:gd name="connsiteY15" fmla="*/ 334516 h 685800"/>
              <a:gd name="connsiteX16" fmla="*/ 685802 w 1079500"/>
              <a:gd name="connsiteY16" fmla="*/ 314637 h 685800"/>
              <a:gd name="connsiteX17" fmla="*/ 685801 w 1079500"/>
              <a:gd name="connsiteY17" fmla="*/ 314637 h 685800"/>
              <a:gd name="connsiteX18" fmla="*/ 648530 w 1079500"/>
              <a:gd name="connsiteY18" fmla="*/ 303067 h 685800"/>
              <a:gd name="connsiteX19" fmla="*/ 539751 w 1079500"/>
              <a:gd name="connsiteY19" fmla="*/ 292101 h 685800"/>
              <a:gd name="connsiteX20" fmla="*/ 430972 w 1079500"/>
              <a:gd name="connsiteY20" fmla="*/ 303067 h 685800"/>
              <a:gd name="connsiteX21" fmla="*/ 333366 w 1079500"/>
              <a:gd name="connsiteY21" fmla="*/ 333366 h 685800"/>
              <a:gd name="connsiteX22" fmla="*/ 334517 w 1079500"/>
              <a:gd name="connsiteY22" fmla="*/ 329656 h 685800"/>
              <a:gd name="connsiteX23" fmla="*/ 357326 w 1079500"/>
              <a:gd name="connsiteY23" fmla="*/ 287635 h 685800"/>
              <a:gd name="connsiteX24" fmla="*/ 357324 w 1079500"/>
              <a:gd name="connsiteY24" fmla="*/ 287635 h 685800"/>
              <a:gd name="connsiteX25" fmla="*/ 334516 w 1079500"/>
              <a:gd name="connsiteY25" fmla="*/ 329655 h 685800"/>
              <a:gd name="connsiteX26" fmla="*/ 333365 w 1079500"/>
              <a:gd name="connsiteY26" fmla="*/ 333365 h 685800"/>
              <a:gd name="connsiteX27" fmla="*/ 329655 w 1079500"/>
              <a:gd name="connsiteY27" fmla="*/ 334516 h 685800"/>
              <a:gd name="connsiteX28" fmla="*/ 42416 w 1079500"/>
              <a:gd name="connsiteY28" fmla="*/ 621755 h 685800"/>
              <a:gd name="connsiteX29" fmla="*/ 22536 w 1079500"/>
              <a:gd name="connsiteY29" fmla="*/ 685800 h 685800"/>
              <a:gd name="connsiteX30" fmla="*/ 10966 w 1079500"/>
              <a:gd name="connsiteY30" fmla="*/ 648529 h 685800"/>
              <a:gd name="connsiteX31" fmla="*/ 0 w 1079500"/>
              <a:gd name="connsiteY31" fmla="*/ 539750 h 685800"/>
              <a:gd name="connsiteX32" fmla="*/ 539750 w 1079500"/>
              <a:gd name="connsiteY32" fmla="*/ 0 h 685800"/>
              <a:gd name="connsiteX0" fmla="*/ 539750 w 1079500"/>
              <a:gd name="connsiteY0" fmla="*/ 0 h 685800"/>
              <a:gd name="connsiteX1" fmla="*/ 648529 w 1079500"/>
              <a:gd name="connsiteY1" fmla="*/ 10966 h 685800"/>
              <a:gd name="connsiteX2" fmla="*/ 685800 w 1079500"/>
              <a:gd name="connsiteY2" fmla="*/ 22536 h 685800"/>
              <a:gd name="connsiteX3" fmla="*/ 680818 w 1079500"/>
              <a:gd name="connsiteY3" fmla="*/ 24083 h 685800"/>
              <a:gd name="connsiteX4" fmla="*/ 680820 w 1079500"/>
              <a:gd name="connsiteY4" fmla="*/ 24083 h 685800"/>
              <a:gd name="connsiteX5" fmla="*/ 685801 w 1079500"/>
              <a:gd name="connsiteY5" fmla="*/ 22537 h 685800"/>
              <a:gd name="connsiteX6" fmla="*/ 749846 w 1079500"/>
              <a:gd name="connsiteY6" fmla="*/ 42417 h 685800"/>
              <a:gd name="connsiteX7" fmla="*/ 1037085 w 1079500"/>
              <a:gd name="connsiteY7" fmla="*/ 329656 h 685800"/>
              <a:gd name="connsiteX8" fmla="*/ 1038237 w 1079500"/>
              <a:gd name="connsiteY8" fmla="*/ 333366 h 685800"/>
              <a:gd name="connsiteX9" fmla="*/ 1038236 w 1079500"/>
              <a:gd name="connsiteY9" fmla="*/ 333366 h 685800"/>
              <a:gd name="connsiteX10" fmla="*/ 1068534 w 1079500"/>
              <a:gd name="connsiteY10" fmla="*/ 430971 h 685800"/>
              <a:gd name="connsiteX11" fmla="*/ 1079500 w 1079500"/>
              <a:gd name="connsiteY11" fmla="*/ 539750 h 685800"/>
              <a:gd name="connsiteX12" fmla="*/ 1068534 w 1079500"/>
              <a:gd name="connsiteY12" fmla="*/ 648529 h 685800"/>
              <a:gd name="connsiteX13" fmla="*/ 1056965 w 1079500"/>
              <a:gd name="connsiteY13" fmla="*/ 685800 h 685800"/>
              <a:gd name="connsiteX14" fmla="*/ 1037084 w 1079500"/>
              <a:gd name="connsiteY14" fmla="*/ 621755 h 685800"/>
              <a:gd name="connsiteX15" fmla="*/ 749845 w 1079500"/>
              <a:gd name="connsiteY15" fmla="*/ 334516 h 685800"/>
              <a:gd name="connsiteX16" fmla="*/ 685802 w 1079500"/>
              <a:gd name="connsiteY16" fmla="*/ 314637 h 685800"/>
              <a:gd name="connsiteX17" fmla="*/ 685801 w 1079500"/>
              <a:gd name="connsiteY17" fmla="*/ 314637 h 685800"/>
              <a:gd name="connsiteX18" fmla="*/ 648530 w 1079500"/>
              <a:gd name="connsiteY18" fmla="*/ 303067 h 685800"/>
              <a:gd name="connsiteX19" fmla="*/ 539751 w 1079500"/>
              <a:gd name="connsiteY19" fmla="*/ 292101 h 685800"/>
              <a:gd name="connsiteX20" fmla="*/ 430972 w 1079500"/>
              <a:gd name="connsiteY20" fmla="*/ 303067 h 685800"/>
              <a:gd name="connsiteX21" fmla="*/ 333366 w 1079500"/>
              <a:gd name="connsiteY21" fmla="*/ 333366 h 685800"/>
              <a:gd name="connsiteX22" fmla="*/ 334517 w 1079500"/>
              <a:gd name="connsiteY22" fmla="*/ 329656 h 685800"/>
              <a:gd name="connsiteX23" fmla="*/ 357326 w 1079500"/>
              <a:gd name="connsiteY23" fmla="*/ 287635 h 685800"/>
              <a:gd name="connsiteX24" fmla="*/ 334516 w 1079500"/>
              <a:gd name="connsiteY24" fmla="*/ 329655 h 685800"/>
              <a:gd name="connsiteX25" fmla="*/ 333365 w 1079500"/>
              <a:gd name="connsiteY25" fmla="*/ 333365 h 685800"/>
              <a:gd name="connsiteX26" fmla="*/ 329655 w 1079500"/>
              <a:gd name="connsiteY26" fmla="*/ 334516 h 685800"/>
              <a:gd name="connsiteX27" fmla="*/ 42416 w 1079500"/>
              <a:gd name="connsiteY27" fmla="*/ 621755 h 685800"/>
              <a:gd name="connsiteX28" fmla="*/ 22536 w 1079500"/>
              <a:gd name="connsiteY28" fmla="*/ 685800 h 685800"/>
              <a:gd name="connsiteX29" fmla="*/ 10966 w 1079500"/>
              <a:gd name="connsiteY29" fmla="*/ 648529 h 685800"/>
              <a:gd name="connsiteX30" fmla="*/ 0 w 1079500"/>
              <a:gd name="connsiteY30" fmla="*/ 539750 h 685800"/>
              <a:gd name="connsiteX31" fmla="*/ 539750 w 1079500"/>
              <a:gd name="connsiteY31" fmla="*/ 0 h 685800"/>
              <a:gd name="connsiteX0" fmla="*/ 539750 w 1079500"/>
              <a:gd name="connsiteY0" fmla="*/ 0 h 685800"/>
              <a:gd name="connsiteX1" fmla="*/ 648529 w 1079500"/>
              <a:gd name="connsiteY1" fmla="*/ 10966 h 685800"/>
              <a:gd name="connsiteX2" fmla="*/ 685800 w 1079500"/>
              <a:gd name="connsiteY2" fmla="*/ 22536 h 685800"/>
              <a:gd name="connsiteX3" fmla="*/ 680818 w 1079500"/>
              <a:gd name="connsiteY3" fmla="*/ 24083 h 685800"/>
              <a:gd name="connsiteX4" fmla="*/ 680820 w 1079500"/>
              <a:gd name="connsiteY4" fmla="*/ 24083 h 685800"/>
              <a:gd name="connsiteX5" fmla="*/ 685801 w 1079500"/>
              <a:gd name="connsiteY5" fmla="*/ 22537 h 685800"/>
              <a:gd name="connsiteX6" fmla="*/ 749846 w 1079500"/>
              <a:gd name="connsiteY6" fmla="*/ 42417 h 685800"/>
              <a:gd name="connsiteX7" fmla="*/ 1037085 w 1079500"/>
              <a:gd name="connsiteY7" fmla="*/ 329656 h 685800"/>
              <a:gd name="connsiteX8" fmla="*/ 1038237 w 1079500"/>
              <a:gd name="connsiteY8" fmla="*/ 333366 h 685800"/>
              <a:gd name="connsiteX9" fmla="*/ 1038236 w 1079500"/>
              <a:gd name="connsiteY9" fmla="*/ 333366 h 685800"/>
              <a:gd name="connsiteX10" fmla="*/ 1068534 w 1079500"/>
              <a:gd name="connsiteY10" fmla="*/ 430971 h 685800"/>
              <a:gd name="connsiteX11" fmla="*/ 1079500 w 1079500"/>
              <a:gd name="connsiteY11" fmla="*/ 539750 h 685800"/>
              <a:gd name="connsiteX12" fmla="*/ 1068534 w 1079500"/>
              <a:gd name="connsiteY12" fmla="*/ 648529 h 685800"/>
              <a:gd name="connsiteX13" fmla="*/ 1056965 w 1079500"/>
              <a:gd name="connsiteY13" fmla="*/ 685800 h 685800"/>
              <a:gd name="connsiteX14" fmla="*/ 1037084 w 1079500"/>
              <a:gd name="connsiteY14" fmla="*/ 621755 h 685800"/>
              <a:gd name="connsiteX15" fmla="*/ 749845 w 1079500"/>
              <a:gd name="connsiteY15" fmla="*/ 334516 h 685800"/>
              <a:gd name="connsiteX16" fmla="*/ 685802 w 1079500"/>
              <a:gd name="connsiteY16" fmla="*/ 314637 h 685800"/>
              <a:gd name="connsiteX17" fmla="*/ 685801 w 1079500"/>
              <a:gd name="connsiteY17" fmla="*/ 314637 h 685800"/>
              <a:gd name="connsiteX18" fmla="*/ 648530 w 1079500"/>
              <a:gd name="connsiteY18" fmla="*/ 303067 h 685800"/>
              <a:gd name="connsiteX19" fmla="*/ 539751 w 1079500"/>
              <a:gd name="connsiteY19" fmla="*/ 292101 h 685800"/>
              <a:gd name="connsiteX20" fmla="*/ 430972 w 1079500"/>
              <a:gd name="connsiteY20" fmla="*/ 303067 h 685800"/>
              <a:gd name="connsiteX21" fmla="*/ 333366 w 1079500"/>
              <a:gd name="connsiteY21" fmla="*/ 333366 h 685800"/>
              <a:gd name="connsiteX22" fmla="*/ 334517 w 1079500"/>
              <a:gd name="connsiteY22" fmla="*/ 329656 h 685800"/>
              <a:gd name="connsiteX23" fmla="*/ 334516 w 1079500"/>
              <a:gd name="connsiteY23" fmla="*/ 329655 h 685800"/>
              <a:gd name="connsiteX24" fmla="*/ 333365 w 1079500"/>
              <a:gd name="connsiteY24" fmla="*/ 333365 h 685800"/>
              <a:gd name="connsiteX25" fmla="*/ 329655 w 1079500"/>
              <a:gd name="connsiteY25" fmla="*/ 334516 h 685800"/>
              <a:gd name="connsiteX26" fmla="*/ 42416 w 1079500"/>
              <a:gd name="connsiteY26" fmla="*/ 621755 h 685800"/>
              <a:gd name="connsiteX27" fmla="*/ 22536 w 1079500"/>
              <a:gd name="connsiteY27" fmla="*/ 685800 h 685800"/>
              <a:gd name="connsiteX28" fmla="*/ 10966 w 1079500"/>
              <a:gd name="connsiteY28" fmla="*/ 648529 h 685800"/>
              <a:gd name="connsiteX29" fmla="*/ 0 w 1079500"/>
              <a:gd name="connsiteY29" fmla="*/ 539750 h 685800"/>
              <a:gd name="connsiteX30" fmla="*/ 539750 w 1079500"/>
              <a:gd name="connsiteY30"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79500" h="685800">
                <a:moveTo>
                  <a:pt x="539750" y="0"/>
                </a:moveTo>
                <a:cubicBezTo>
                  <a:pt x="577012" y="0"/>
                  <a:pt x="613392" y="3776"/>
                  <a:pt x="648529" y="10966"/>
                </a:cubicBezTo>
                <a:lnTo>
                  <a:pt x="685800" y="22536"/>
                </a:lnTo>
                <a:lnTo>
                  <a:pt x="680818" y="24083"/>
                </a:lnTo>
                <a:lnTo>
                  <a:pt x="680820" y="24083"/>
                </a:lnTo>
                <a:lnTo>
                  <a:pt x="685801" y="22537"/>
                </a:lnTo>
                <a:lnTo>
                  <a:pt x="749846" y="42417"/>
                </a:lnTo>
                <a:cubicBezTo>
                  <a:pt x="878996" y="97043"/>
                  <a:pt x="982459" y="200506"/>
                  <a:pt x="1037085" y="329656"/>
                </a:cubicBezTo>
                <a:lnTo>
                  <a:pt x="1038237" y="333366"/>
                </a:lnTo>
                <a:lnTo>
                  <a:pt x="1038236" y="333366"/>
                </a:lnTo>
                <a:lnTo>
                  <a:pt x="1068534" y="430971"/>
                </a:lnTo>
                <a:cubicBezTo>
                  <a:pt x="1075724" y="466108"/>
                  <a:pt x="1079500" y="502488"/>
                  <a:pt x="1079500" y="539750"/>
                </a:cubicBezTo>
                <a:cubicBezTo>
                  <a:pt x="1079500" y="577012"/>
                  <a:pt x="1075724" y="613392"/>
                  <a:pt x="1068534" y="648529"/>
                </a:cubicBezTo>
                <a:lnTo>
                  <a:pt x="1056965" y="685800"/>
                </a:lnTo>
                <a:lnTo>
                  <a:pt x="1037084" y="621755"/>
                </a:lnTo>
                <a:cubicBezTo>
                  <a:pt x="982458" y="492605"/>
                  <a:pt x="878995" y="389142"/>
                  <a:pt x="749845" y="334516"/>
                </a:cubicBezTo>
                <a:lnTo>
                  <a:pt x="685802" y="314637"/>
                </a:lnTo>
                <a:lnTo>
                  <a:pt x="685801" y="314637"/>
                </a:lnTo>
                <a:lnTo>
                  <a:pt x="648530" y="303067"/>
                </a:lnTo>
                <a:cubicBezTo>
                  <a:pt x="613393" y="295877"/>
                  <a:pt x="577013" y="292101"/>
                  <a:pt x="539751" y="292101"/>
                </a:cubicBezTo>
                <a:cubicBezTo>
                  <a:pt x="502489" y="292101"/>
                  <a:pt x="466109" y="295877"/>
                  <a:pt x="430972" y="303067"/>
                </a:cubicBezTo>
                <a:lnTo>
                  <a:pt x="333366" y="333366"/>
                </a:lnTo>
                <a:lnTo>
                  <a:pt x="334517" y="329656"/>
                </a:lnTo>
                <a:lnTo>
                  <a:pt x="334516" y="329655"/>
                </a:lnTo>
                <a:lnTo>
                  <a:pt x="333365" y="333365"/>
                </a:lnTo>
                <a:lnTo>
                  <a:pt x="329655" y="334516"/>
                </a:lnTo>
                <a:cubicBezTo>
                  <a:pt x="200505" y="389142"/>
                  <a:pt x="97042" y="492605"/>
                  <a:pt x="42416" y="621755"/>
                </a:cubicBezTo>
                <a:lnTo>
                  <a:pt x="22536" y="685800"/>
                </a:lnTo>
                <a:lnTo>
                  <a:pt x="10966" y="648529"/>
                </a:lnTo>
                <a:cubicBezTo>
                  <a:pt x="3776" y="613392"/>
                  <a:pt x="0" y="577012"/>
                  <a:pt x="0" y="539750"/>
                </a:cubicBezTo>
                <a:cubicBezTo>
                  <a:pt x="0" y="241654"/>
                  <a:pt x="241654" y="0"/>
                  <a:pt x="539750" y="0"/>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tIns="0" bIns="0" anchor="ctr"/>
          <a:lstStyle/>
          <a:p>
            <a:pPr algn="ctr">
              <a:defRPr/>
            </a:pPr>
            <a:endParaRPr lang="zh-CN" altLang="en-US" sz="3600" dirty="0">
              <a:solidFill>
                <a:srgbClr val="8FAADC"/>
              </a:solidFill>
              <a:latin typeface="Noto Sans S Chinese Medium" panose="020B0600000000000000" pitchFamily="34" charset="-122"/>
              <a:ea typeface="Noto Sans S Chinese Medium" panose="020B0600000000000000" pitchFamily="34" charset="-122"/>
            </a:endParaRPr>
          </a:p>
        </p:txBody>
      </p:sp>
      <p:sp>
        <p:nvSpPr>
          <p:cNvPr id="4" name="MH_Other_2">
            <a:extLst>
              <a:ext uri="{FF2B5EF4-FFF2-40B4-BE49-F238E27FC236}">
                <a16:creationId xmlns:a16="http://schemas.microsoft.com/office/drawing/2014/main" id="{9DCE1412-3CD0-4639-8BB0-F63798400F78}"/>
              </a:ext>
            </a:extLst>
          </p:cNvPr>
          <p:cNvSpPr/>
          <p:nvPr>
            <p:custDataLst>
              <p:tags r:id="rId3"/>
            </p:custDataLst>
          </p:nvPr>
        </p:nvSpPr>
        <p:spPr>
          <a:xfrm>
            <a:off x="6081714" y="2730500"/>
            <a:ext cx="1246187" cy="1962150"/>
          </a:xfrm>
          <a:custGeom>
            <a:avLst/>
            <a:gdLst>
              <a:gd name="connsiteX0" fmla="*/ 146050 w 685800"/>
              <a:gd name="connsiteY0" fmla="*/ 0 h 1079500"/>
              <a:gd name="connsiteX1" fmla="*/ 685800 w 685800"/>
              <a:gd name="connsiteY1" fmla="*/ 539750 h 1079500"/>
              <a:gd name="connsiteX2" fmla="*/ 674834 w 685800"/>
              <a:gd name="connsiteY2" fmla="*/ 648529 h 1079500"/>
              <a:gd name="connsiteX3" fmla="*/ 663265 w 685800"/>
              <a:gd name="connsiteY3" fmla="*/ 685799 h 1079500"/>
              <a:gd name="connsiteX4" fmla="*/ 663266 w 685800"/>
              <a:gd name="connsiteY4" fmla="*/ 685801 h 1079500"/>
              <a:gd name="connsiteX5" fmla="*/ 643385 w 685800"/>
              <a:gd name="connsiteY5" fmla="*/ 749846 h 1079500"/>
              <a:gd name="connsiteX6" fmla="*/ 356146 w 685800"/>
              <a:gd name="connsiteY6" fmla="*/ 1037085 h 1079500"/>
              <a:gd name="connsiteX7" fmla="*/ 352437 w 685800"/>
              <a:gd name="connsiteY7" fmla="*/ 1038237 h 1079500"/>
              <a:gd name="connsiteX8" fmla="*/ 359518 w 685800"/>
              <a:gd name="connsiteY8" fmla="*/ 1015427 h 1079500"/>
              <a:gd name="connsiteX9" fmla="*/ 359516 w 685800"/>
              <a:gd name="connsiteY9" fmla="*/ 1015428 h 1079500"/>
              <a:gd name="connsiteX10" fmla="*/ 352436 w 685800"/>
              <a:gd name="connsiteY10" fmla="*/ 1038236 h 1079500"/>
              <a:gd name="connsiteX11" fmla="*/ 254829 w 685800"/>
              <a:gd name="connsiteY11" fmla="*/ 1068534 h 1079500"/>
              <a:gd name="connsiteX12" fmla="*/ 146050 w 685800"/>
              <a:gd name="connsiteY12" fmla="*/ 1079500 h 1079500"/>
              <a:gd name="connsiteX13" fmla="*/ 37271 w 685800"/>
              <a:gd name="connsiteY13" fmla="*/ 1068534 h 1079500"/>
              <a:gd name="connsiteX14" fmla="*/ 0 w 685800"/>
              <a:gd name="connsiteY14" fmla="*/ 1056965 h 1079500"/>
              <a:gd name="connsiteX15" fmla="*/ 64045 w 685800"/>
              <a:gd name="connsiteY15" fmla="*/ 1037084 h 1079500"/>
              <a:gd name="connsiteX16" fmla="*/ 351284 w 685800"/>
              <a:gd name="connsiteY16" fmla="*/ 749845 h 1079500"/>
              <a:gd name="connsiteX17" fmla="*/ 371165 w 685800"/>
              <a:gd name="connsiteY17" fmla="*/ 685800 h 1079500"/>
              <a:gd name="connsiteX18" fmla="*/ 380846 w 685800"/>
              <a:gd name="connsiteY18" fmla="*/ 716988 h 1079500"/>
              <a:gd name="connsiteX19" fmla="*/ 380846 w 685800"/>
              <a:gd name="connsiteY19" fmla="*/ 716987 h 1079500"/>
              <a:gd name="connsiteX20" fmla="*/ 371166 w 685800"/>
              <a:gd name="connsiteY20" fmla="*/ 685801 h 1079500"/>
              <a:gd name="connsiteX21" fmla="*/ 382735 w 685800"/>
              <a:gd name="connsiteY21" fmla="*/ 648530 h 1079500"/>
              <a:gd name="connsiteX22" fmla="*/ 393701 w 685800"/>
              <a:gd name="connsiteY22" fmla="*/ 539751 h 1079500"/>
              <a:gd name="connsiteX23" fmla="*/ 382735 w 685800"/>
              <a:gd name="connsiteY23" fmla="*/ 430972 h 1079500"/>
              <a:gd name="connsiteX24" fmla="*/ 352437 w 685800"/>
              <a:gd name="connsiteY24" fmla="*/ 333366 h 1079500"/>
              <a:gd name="connsiteX25" fmla="*/ 356146 w 685800"/>
              <a:gd name="connsiteY25" fmla="*/ 334517 h 1079500"/>
              <a:gd name="connsiteX26" fmla="*/ 361544 w 685800"/>
              <a:gd name="connsiteY26" fmla="*/ 337447 h 1079500"/>
              <a:gd name="connsiteX27" fmla="*/ 361543 w 685800"/>
              <a:gd name="connsiteY27" fmla="*/ 337446 h 1079500"/>
              <a:gd name="connsiteX28" fmla="*/ 356145 w 685800"/>
              <a:gd name="connsiteY28" fmla="*/ 334516 h 1079500"/>
              <a:gd name="connsiteX29" fmla="*/ 352436 w 685800"/>
              <a:gd name="connsiteY29" fmla="*/ 333365 h 1079500"/>
              <a:gd name="connsiteX30" fmla="*/ 351284 w 685800"/>
              <a:gd name="connsiteY30" fmla="*/ 329655 h 1079500"/>
              <a:gd name="connsiteX31" fmla="*/ 64045 w 685800"/>
              <a:gd name="connsiteY31" fmla="*/ 42416 h 1079500"/>
              <a:gd name="connsiteX32" fmla="*/ 0 w 685800"/>
              <a:gd name="connsiteY32" fmla="*/ 22536 h 1079500"/>
              <a:gd name="connsiteX33" fmla="*/ 37271 w 685800"/>
              <a:gd name="connsiteY33" fmla="*/ 10966 h 1079500"/>
              <a:gd name="connsiteX34" fmla="*/ 146050 w 685800"/>
              <a:gd name="connsiteY34" fmla="*/ 0 h 1079500"/>
              <a:gd name="connsiteX0" fmla="*/ 146050 w 685800"/>
              <a:gd name="connsiteY0" fmla="*/ 0 h 1079500"/>
              <a:gd name="connsiteX1" fmla="*/ 685800 w 685800"/>
              <a:gd name="connsiteY1" fmla="*/ 539750 h 1079500"/>
              <a:gd name="connsiteX2" fmla="*/ 674834 w 685800"/>
              <a:gd name="connsiteY2" fmla="*/ 648529 h 1079500"/>
              <a:gd name="connsiteX3" fmla="*/ 663265 w 685800"/>
              <a:gd name="connsiteY3" fmla="*/ 685799 h 1079500"/>
              <a:gd name="connsiteX4" fmla="*/ 663266 w 685800"/>
              <a:gd name="connsiteY4" fmla="*/ 685801 h 1079500"/>
              <a:gd name="connsiteX5" fmla="*/ 643385 w 685800"/>
              <a:gd name="connsiteY5" fmla="*/ 749846 h 1079500"/>
              <a:gd name="connsiteX6" fmla="*/ 356146 w 685800"/>
              <a:gd name="connsiteY6" fmla="*/ 1037085 h 1079500"/>
              <a:gd name="connsiteX7" fmla="*/ 352437 w 685800"/>
              <a:gd name="connsiteY7" fmla="*/ 1038237 h 1079500"/>
              <a:gd name="connsiteX8" fmla="*/ 359518 w 685800"/>
              <a:gd name="connsiteY8" fmla="*/ 1015427 h 1079500"/>
              <a:gd name="connsiteX9" fmla="*/ 359516 w 685800"/>
              <a:gd name="connsiteY9" fmla="*/ 1015428 h 1079500"/>
              <a:gd name="connsiteX10" fmla="*/ 352436 w 685800"/>
              <a:gd name="connsiteY10" fmla="*/ 1038236 h 1079500"/>
              <a:gd name="connsiteX11" fmla="*/ 254829 w 685800"/>
              <a:gd name="connsiteY11" fmla="*/ 1068534 h 1079500"/>
              <a:gd name="connsiteX12" fmla="*/ 146050 w 685800"/>
              <a:gd name="connsiteY12" fmla="*/ 1079500 h 1079500"/>
              <a:gd name="connsiteX13" fmla="*/ 37271 w 685800"/>
              <a:gd name="connsiteY13" fmla="*/ 1068534 h 1079500"/>
              <a:gd name="connsiteX14" fmla="*/ 0 w 685800"/>
              <a:gd name="connsiteY14" fmla="*/ 1056965 h 1079500"/>
              <a:gd name="connsiteX15" fmla="*/ 64045 w 685800"/>
              <a:gd name="connsiteY15" fmla="*/ 1037084 h 1079500"/>
              <a:gd name="connsiteX16" fmla="*/ 351284 w 685800"/>
              <a:gd name="connsiteY16" fmla="*/ 749845 h 1079500"/>
              <a:gd name="connsiteX17" fmla="*/ 371165 w 685800"/>
              <a:gd name="connsiteY17" fmla="*/ 685800 h 1079500"/>
              <a:gd name="connsiteX18" fmla="*/ 380846 w 685800"/>
              <a:gd name="connsiteY18" fmla="*/ 716988 h 1079500"/>
              <a:gd name="connsiteX19" fmla="*/ 371166 w 685800"/>
              <a:gd name="connsiteY19" fmla="*/ 685801 h 1079500"/>
              <a:gd name="connsiteX20" fmla="*/ 382735 w 685800"/>
              <a:gd name="connsiteY20" fmla="*/ 648530 h 1079500"/>
              <a:gd name="connsiteX21" fmla="*/ 393701 w 685800"/>
              <a:gd name="connsiteY21" fmla="*/ 539751 h 1079500"/>
              <a:gd name="connsiteX22" fmla="*/ 382735 w 685800"/>
              <a:gd name="connsiteY22" fmla="*/ 430972 h 1079500"/>
              <a:gd name="connsiteX23" fmla="*/ 352437 w 685800"/>
              <a:gd name="connsiteY23" fmla="*/ 333366 h 1079500"/>
              <a:gd name="connsiteX24" fmla="*/ 356146 w 685800"/>
              <a:gd name="connsiteY24" fmla="*/ 334517 h 1079500"/>
              <a:gd name="connsiteX25" fmla="*/ 361544 w 685800"/>
              <a:gd name="connsiteY25" fmla="*/ 337447 h 1079500"/>
              <a:gd name="connsiteX26" fmla="*/ 361543 w 685800"/>
              <a:gd name="connsiteY26" fmla="*/ 337446 h 1079500"/>
              <a:gd name="connsiteX27" fmla="*/ 356145 w 685800"/>
              <a:gd name="connsiteY27" fmla="*/ 334516 h 1079500"/>
              <a:gd name="connsiteX28" fmla="*/ 352436 w 685800"/>
              <a:gd name="connsiteY28" fmla="*/ 333365 h 1079500"/>
              <a:gd name="connsiteX29" fmla="*/ 351284 w 685800"/>
              <a:gd name="connsiteY29" fmla="*/ 329655 h 1079500"/>
              <a:gd name="connsiteX30" fmla="*/ 64045 w 685800"/>
              <a:gd name="connsiteY30" fmla="*/ 42416 h 1079500"/>
              <a:gd name="connsiteX31" fmla="*/ 0 w 685800"/>
              <a:gd name="connsiteY31" fmla="*/ 22536 h 1079500"/>
              <a:gd name="connsiteX32" fmla="*/ 37271 w 685800"/>
              <a:gd name="connsiteY32" fmla="*/ 10966 h 1079500"/>
              <a:gd name="connsiteX33" fmla="*/ 146050 w 685800"/>
              <a:gd name="connsiteY33" fmla="*/ 0 h 1079500"/>
              <a:gd name="connsiteX0" fmla="*/ 146050 w 685800"/>
              <a:gd name="connsiteY0" fmla="*/ 0 h 1079500"/>
              <a:gd name="connsiteX1" fmla="*/ 685800 w 685800"/>
              <a:gd name="connsiteY1" fmla="*/ 539750 h 1079500"/>
              <a:gd name="connsiteX2" fmla="*/ 674834 w 685800"/>
              <a:gd name="connsiteY2" fmla="*/ 648529 h 1079500"/>
              <a:gd name="connsiteX3" fmla="*/ 663265 w 685800"/>
              <a:gd name="connsiteY3" fmla="*/ 685799 h 1079500"/>
              <a:gd name="connsiteX4" fmla="*/ 663266 w 685800"/>
              <a:gd name="connsiteY4" fmla="*/ 685801 h 1079500"/>
              <a:gd name="connsiteX5" fmla="*/ 643385 w 685800"/>
              <a:gd name="connsiteY5" fmla="*/ 749846 h 1079500"/>
              <a:gd name="connsiteX6" fmla="*/ 356146 w 685800"/>
              <a:gd name="connsiteY6" fmla="*/ 1037085 h 1079500"/>
              <a:gd name="connsiteX7" fmla="*/ 352437 w 685800"/>
              <a:gd name="connsiteY7" fmla="*/ 1038237 h 1079500"/>
              <a:gd name="connsiteX8" fmla="*/ 359518 w 685800"/>
              <a:gd name="connsiteY8" fmla="*/ 1015427 h 1079500"/>
              <a:gd name="connsiteX9" fmla="*/ 359516 w 685800"/>
              <a:gd name="connsiteY9" fmla="*/ 1015428 h 1079500"/>
              <a:gd name="connsiteX10" fmla="*/ 352436 w 685800"/>
              <a:gd name="connsiteY10" fmla="*/ 1038236 h 1079500"/>
              <a:gd name="connsiteX11" fmla="*/ 254829 w 685800"/>
              <a:gd name="connsiteY11" fmla="*/ 1068534 h 1079500"/>
              <a:gd name="connsiteX12" fmla="*/ 146050 w 685800"/>
              <a:gd name="connsiteY12" fmla="*/ 1079500 h 1079500"/>
              <a:gd name="connsiteX13" fmla="*/ 37271 w 685800"/>
              <a:gd name="connsiteY13" fmla="*/ 1068534 h 1079500"/>
              <a:gd name="connsiteX14" fmla="*/ 0 w 685800"/>
              <a:gd name="connsiteY14" fmla="*/ 1056965 h 1079500"/>
              <a:gd name="connsiteX15" fmla="*/ 64045 w 685800"/>
              <a:gd name="connsiteY15" fmla="*/ 1037084 h 1079500"/>
              <a:gd name="connsiteX16" fmla="*/ 351284 w 685800"/>
              <a:gd name="connsiteY16" fmla="*/ 749845 h 1079500"/>
              <a:gd name="connsiteX17" fmla="*/ 371165 w 685800"/>
              <a:gd name="connsiteY17" fmla="*/ 685800 h 1079500"/>
              <a:gd name="connsiteX18" fmla="*/ 371166 w 685800"/>
              <a:gd name="connsiteY18" fmla="*/ 685801 h 1079500"/>
              <a:gd name="connsiteX19" fmla="*/ 382735 w 685800"/>
              <a:gd name="connsiteY19" fmla="*/ 648530 h 1079500"/>
              <a:gd name="connsiteX20" fmla="*/ 393701 w 685800"/>
              <a:gd name="connsiteY20" fmla="*/ 539751 h 1079500"/>
              <a:gd name="connsiteX21" fmla="*/ 382735 w 685800"/>
              <a:gd name="connsiteY21" fmla="*/ 430972 h 1079500"/>
              <a:gd name="connsiteX22" fmla="*/ 352437 w 685800"/>
              <a:gd name="connsiteY22" fmla="*/ 333366 h 1079500"/>
              <a:gd name="connsiteX23" fmla="*/ 356146 w 685800"/>
              <a:gd name="connsiteY23" fmla="*/ 334517 h 1079500"/>
              <a:gd name="connsiteX24" fmla="*/ 361544 w 685800"/>
              <a:gd name="connsiteY24" fmla="*/ 337447 h 1079500"/>
              <a:gd name="connsiteX25" fmla="*/ 361543 w 685800"/>
              <a:gd name="connsiteY25" fmla="*/ 337446 h 1079500"/>
              <a:gd name="connsiteX26" fmla="*/ 356145 w 685800"/>
              <a:gd name="connsiteY26" fmla="*/ 334516 h 1079500"/>
              <a:gd name="connsiteX27" fmla="*/ 352436 w 685800"/>
              <a:gd name="connsiteY27" fmla="*/ 333365 h 1079500"/>
              <a:gd name="connsiteX28" fmla="*/ 351284 w 685800"/>
              <a:gd name="connsiteY28" fmla="*/ 329655 h 1079500"/>
              <a:gd name="connsiteX29" fmla="*/ 64045 w 685800"/>
              <a:gd name="connsiteY29" fmla="*/ 42416 h 1079500"/>
              <a:gd name="connsiteX30" fmla="*/ 0 w 685800"/>
              <a:gd name="connsiteY30" fmla="*/ 22536 h 1079500"/>
              <a:gd name="connsiteX31" fmla="*/ 37271 w 685800"/>
              <a:gd name="connsiteY31" fmla="*/ 10966 h 1079500"/>
              <a:gd name="connsiteX32" fmla="*/ 146050 w 685800"/>
              <a:gd name="connsiteY32" fmla="*/ 0 h 107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85800" h="1079500">
                <a:moveTo>
                  <a:pt x="146050" y="0"/>
                </a:moveTo>
                <a:cubicBezTo>
                  <a:pt x="444146" y="0"/>
                  <a:pt x="685800" y="241654"/>
                  <a:pt x="685800" y="539750"/>
                </a:cubicBezTo>
                <a:cubicBezTo>
                  <a:pt x="685800" y="577012"/>
                  <a:pt x="682024" y="613392"/>
                  <a:pt x="674834" y="648529"/>
                </a:cubicBezTo>
                <a:lnTo>
                  <a:pt x="663265" y="685799"/>
                </a:lnTo>
                <a:cubicBezTo>
                  <a:pt x="663265" y="685800"/>
                  <a:pt x="663266" y="685800"/>
                  <a:pt x="663266" y="685801"/>
                </a:cubicBezTo>
                <a:lnTo>
                  <a:pt x="643385" y="749846"/>
                </a:lnTo>
                <a:cubicBezTo>
                  <a:pt x="588759" y="878996"/>
                  <a:pt x="485296" y="982459"/>
                  <a:pt x="356146" y="1037085"/>
                </a:cubicBezTo>
                <a:lnTo>
                  <a:pt x="352437" y="1038237"/>
                </a:lnTo>
                <a:lnTo>
                  <a:pt x="359518" y="1015427"/>
                </a:lnTo>
                <a:cubicBezTo>
                  <a:pt x="359517" y="1015427"/>
                  <a:pt x="359517" y="1015428"/>
                  <a:pt x="359516" y="1015428"/>
                </a:cubicBezTo>
                <a:lnTo>
                  <a:pt x="352436" y="1038236"/>
                </a:lnTo>
                <a:lnTo>
                  <a:pt x="254829" y="1068534"/>
                </a:lnTo>
                <a:cubicBezTo>
                  <a:pt x="219692" y="1075724"/>
                  <a:pt x="183312" y="1079500"/>
                  <a:pt x="146050" y="1079500"/>
                </a:cubicBezTo>
                <a:cubicBezTo>
                  <a:pt x="108788" y="1079500"/>
                  <a:pt x="72408" y="1075724"/>
                  <a:pt x="37271" y="1068534"/>
                </a:cubicBezTo>
                <a:lnTo>
                  <a:pt x="0" y="1056965"/>
                </a:lnTo>
                <a:lnTo>
                  <a:pt x="64045" y="1037084"/>
                </a:lnTo>
                <a:cubicBezTo>
                  <a:pt x="193195" y="982458"/>
                  <a:pt x="296658" y="878995"/>
                  <a:pt x="351284" y="749845"/>
                </a:cubicBezTo>
                <a:lnTo>
                  <a:pt x="371165" y="685800"/>
                </a:lnTo>
                <a:lnTo>
                  <a:pt x="371166" y="685801"/>
                </a:lnTo>
                <a:lnTo>
                  <a:pt x="382735" y="648530"/>
                </a:lnTo>
                <a:cubicBezTo>
                  <a:pt x="389925" y="613393"/>
                  <a:pt x="393701" y="577013"/>
                  <a:pt x="393701" y="539751"/>
                </a:cubicBezTo>
                <a:cubicBezTo>
                  <a:pt x="393701" y="502489"/>
                  <a:pt x="389925" y="466109"/>
                  <a:pt x="382735" y="430972"/>
                </a:cubicBezTo>
                <a:lnTo>
                  <a:pt x="352437" y="333366"/>
                </a:lnTo>
                <a:lnTo>
                  <a:pt x="356146" y="334517"/>
                </a:lnTo>
                <a:lnTo>
                  <a:pt x="361544" y="337447"/>
                </a:lnTo>
                <a:lnTo>
                  <a:pt x="361543" y="337446"/>
                </a:lnTo>
                <a:lnTo>
                  <a:pt x="356145" y="334516"/>
                </a:lnTo>
                <a:lnTo>
                  <a:pt x="352436" y="333365"/>
                </a:lnTo>
                <a:lnTo>
                  <a:pt x="351284" y="329655"/>
                </a:lnTo>
                <a:cubicBezTo>
                  <a:pt x="296658" y="200505"/>
                  <a:pt x="193195" y="97042"/>
                  <a:pt x="64045" y="42416"/>
                </a:cubicBezTo>
                <a:lnTo>
                  <a:pt x="0" y="22536"/>
                </a:lnTo>
                <a:lnTo>
                  <a:pt x="37271" y="10966"/>
                </a:lnTo>
                <a:cubicBezTo>
                  <a:pt x="72408" y="3776"/>
                  <a:pt x="108788" y="0"/>
                  <a:pt x="146050" y="0"/>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tIns="0" bIns="0" anchor="ctr"/>
          <a:lstStyle/>
          <a:p>
            <a:pPr algn="ctr">
              <a:defRPr/>
            </a:pPr>
            <a:endParaRPr lang="zh-CN" altLang="en-US" sz="3600" dirty="0">
              <a:solidFill>
                <a:srgbClr val="8FAADC"/>
              </a:solidFill>
              <a:latin typeface="Noto Sans S Chinese Medium" panose="020B0600000000000000" pitchFamily="34" charset="-122"/>
              <a:ea typeface="Noto Sans S Chinese Medium" panose="020B0600000000000000" pitchFamily="34" charset="-122"/>
            </a:endParaRPr>
          </a:p>
        </p:txBody>
      </p:sp>
      <p:sp>
        <p:nvSpPr>
          <p:cNvPr id="5" name="MH_Other_3">
            <a:extLst>
              <a:ext uri="{FF2B5EF4-FFF2-40B4-BE49-F238E27FC236}">
                <a16:creationId xmlns:a16="http://schemas.microsoft.com/office/drawing/2014/main" id="{93FE8197-CA4D-45F8-B551-C4F16CEDA034}"/>
              </a:ext>
            </a:extLst>
          </p:cNvPr>
          <p:cNvSpPr/>
          <p:nvPr>
            <p:custDataLst>
              <p:tags r:id="rId4"/>
            </p:custDataLst>
          </p:nvPr>
        </p:nvSpPr>
        <p:spPr>
          <a:xfrm>
            <a:off x="4835525" y="3260725"/>
            <a:ext cx="1246188" cy="1962150"/>
          </a:xfrm>
          <a:custGeom>
            <a:avLst/>
            <a:gdLst>
              <a:gd name="connsiteX0" fmla="*/ 539750 w 685800"/>
              <a:gd name="connsiteY0" fmla="*/ 0 h 1079500"/>
              <a:gd name="connsiteX1" fmla="*/ 648529 w 685800"/>
              <a:gd name="connsiteY1" fmla="*/ 10966 h 1079500"/>
              <a:gd name="connsiteX2" fmla="*/ 685800 w 685800"/>
              <a:gd name="connsiteY2" fmla="*/ 22536 h 1079500"/>
              <a:gd name="connsiteX3" fmla="*/ 621755 w 685800"/>
              <a:gd name="connsiteY3" fmla="*/ 42416 h 1079500"/>
              <a:gd name="connsiteX4" fmla="*/ 334516 w 685800"/>
              <a:gd name="connsiteY4" fmla="*/ 329655 h 1079500"/>
              <a:gd name="connsiteX5" fmla="*/ 314636 w 685800"/>
              <a:gd name="connsiteY5" fmla="*/ 393699 h 1079500"/>
              <a:gd name="connsiteX6" fmla="*/ 314637 w 685800"/>
              <a:gd name="connsiteY6" fmla="*/ 393701 h 1079500"/>
              <a:gd name="connsiteX7" fmla="*/ 303067 w 685800"/>
              <a:gd name="connsiteY7" fmla="*/ 430972 h 1079500"/>
              <a:gd name="connsiteX8" fmla="*/ 292101 w 685800"/>
              <a:gd name="connsiteY8" fmla="*/ 539751 h 1079500"/>
              <a:gd name="connsiteX9" fmla="*/ 303067 w 685800"/>
              <a:gd name="connsiteY9" fmla="*/ 648530 h 1079500"/>
              <a:gd name="connsiteX10" fmla="*/ 333366 w 685800"/>
              <a:gd name="connsiteY10" fmla="*/ 746137 h 1079500"/>
              <a:gd name="connsiteX11" fmla="*/ 333365 w 685800"/>
              <a:gd name="connsiteY11" fmla="*/ 746137 h 1079500"/>
              <a:gd name="connsiteX12" fmla="*/ 334516 w 685800"/>
              <a:gd name="connsiteY12" fmla="*/ 749845 h 1079500"/>
              <a:gd name="connsiteX13" fmla="*/ 621755 w 685800"/>
              <a:gd name="connsiteY13" fmla="*/ 1037084 h 1079500"/>
              <a:gd name="connsiteX14" fmla="*/ 685800 w 685800"/>
              <a:gd name="connsiteY14" fmla="*/ 1056965 h 1079500"/>
              <a:gd name="connsiteX15" fmla="*/ 648529 w 685800"/>
              <a:gd name="connsiteY15" fmla="*/ 1068534 h 1079500"/>
              <a:gd name="connsiteX16" fmla="*/ 539750 w 685800"/>
              <a:gd name="connsiteY16" fmla="*/ 1079500 h 1079500"/>
              <a:gd name="connsiteX17" fmla="*/ 0 w 685800"/>
              <a:gd name="connsiteY17" fmla="*/ 539750 h 1079500"/>
              <a:gd name="connsiteX18" fmla="*/ 10966 w 685800"/>
              <a:gd name="connsiteY18" fmla="*/ 430971 h 1079500"/>
              <a:gd name="connsiteX19" fmla="*/ 22536 w 685800"/>
              <a:gd name="connsiteY19" fmla="*/ 393700 h 1079500"/>
              <a:gd name="connsiteX20" fmla="*/ 26577 w 685800"/>
              <a:gd name="connsiteY20" fmla="*/ 406720 h 1079500"/>
              <a:gd name="connsiteX21" fmla="*/ 26578 w 685800"/>
              <a:gd name="connsiteY21" fmla="*/ 406718 h 1079500"/>
              <a:gd name="connsiteX22" fmla="*/ 22537 w 685800"/>
              <a:gd name="connsiteY22" fmla="*/ 393701 h 1079500"/>
              <a:gd name="connsiteX23" fmla="*/ 42417 w 685800"/>
              <a:gd name="connsiteY23" fmla="*/ 329656 h 1079500"/>
              <a:gd name="connsiteX24" fmla="*/ 329656 w 685800"/>
              <a:gd name="connsiteY24" fmla="*/ 42417 h 1079500"/>
              <a:gd name="connsiteX25" fmla="*/ 333365 w 685800"/>
              <a:gd name="connsiteY25" fmla="*/ 41266 h 1079500"/>
              <a:gd name="connsiteX26" fmla="*/ 333365 w 685800"/>
              <a:gd name="connsiteY26" fmla="*/ 41265 h 1079500"/>
              <a:gd name="connsiteX27" fmla="*/ 430971 w 685800"/>
              <a:gd name="connsiteY27" fmla="*/ 10966 h 1079500"/>
              <a:gd name="connsiteX28" fmla="*/ 539750 w 685800"/>
              <a:gd name="connsiteY28" fmla="*/ 0 h 107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85800" h="1079500">
                <a:moveTo>
                  <a:pt x="539750" y="0"/>
                </a:moveTo>
                <a:cubicBezTo>
                  <a:pt x="577012" y="0"/>
                  <a:pt x="613392" y="3776"/>
                  <a:pt x="648529" y="10966"/>
                </a:cubicBezTo>
                <a:lnTo>
                  <a:pt x="685800" y="22536"/>
                </a:lnTo>
                <a:lnTo>
                  <a:pt x="621755" y="42416"/>
                </a:lnTo>
                <a:cubicBezTo>
                  <a:pt x="492605" y="97042"/>
                  <a:pt x="389142" y="200505"/>
                  <a:pt x="334516" y="329655"/>
                </a:cubicBezTo>
                <a:lnTo>
                  <a:pt x="314636" y="393699"/>
                </a:lnTo>
                <a:lnTo>
                  <a:pt x="314637" y="393701"/>
                </a:lnTo>
                <a:lnTo>
                  <a:pt x="303067" y="430972"/>
                </a:lnTo>
                <a:cubicBezTo>
                  <a:pt x="295877" y="466109"/>
                  <a:pt x="292101" y="502489"/>
                  <a:pt x="292101" y="539751"/>
                </a:cubicBezTo>
                <a:cubicBezTo>
                  <a:pt x="292101" y="577013"/>
                  <a:pt x="295877" y="613393"/>
                  <a:pt x="303067" y="648530"/>
                </a:cubicBezTo>
                <a:lnTo>
                  <a:pt x="333366" y="746137"/>
                </a:lnTo>
                <a:lnTo>
                  <a:pt x="333365" y="746137"/>
                </a:lnTo>
                <a:lnTo>
                  <a:pt x="334516" y="749845"/>
                </a:lnTo>
                <a:cubicBezTo>
                  <a:pt x="389142" y="878995"/>
                  <a:pt x="492605" y="982458"/>
                  <a:pt x="621755" y="1037084"/>
                </a:cubicBezTo>
                <a:lnTo>
                  <a:pt x="685800" y="1056965"/>
                </a:lnTo>
                <a:lnTo>
                  <a:pt x="648529" y="1068534"/>
                </a:lnTo>
                <a:cubicBezTo>
                  <a:pt x="613392" y="1075724"/>
                  <a:pt x="577012" y="1079500"/>
                  <a:pt x="539750" y="1079500"/>
                </a:cubicBezTo>
                <a:cubicBezTo>
                  <a:pt x="241654" y="1079500"/>
                  <a:pt x="0" y="837846"/>
                  <a:pt x="0" y="539750"/>
                </a:cubicBezTo>
                <a:cubicBezTo>
                  <a:pt x="0" y="502488"/>
                  <a:pt x="3776" y="466108"/>
                  <a:pt x="10966" y="430971"/>
                </a:cubicBezTo>
                <a:lnTo>
                  <a:pt x="22536" y="393700"/>
                </a:lnTo>
                <a:lnTo>
                  <a:pt x="26577" y="406720"/>
                </a:lnTo>
                <a:lnTo>
                  <a:pt x="26578" y="406718"/>
                </a:lnTo>
                <a:lnTo>
                  <a:pt x="22537" y="393701"/>
                </a:lnTo>
                <a:lnTo>
                  <a:pt x="42417" y="329656"/>
                </a:lnTo>
                <a:cubicBezTo>
                  <a:pt x="97043" y="200506"/>
                  <a:pt x="200506" y="97043"/>
                  <a:pt x="329656" y="42417"/>
                </a:cubicBezTo>
                <a:lnTo>
                  <a:pt x="333365" y="41266"/>
                </a:lnTo>
                <a:lnTo>
                  <a:pt x="333365" y="41265"/>
                </a:lnTo>
                <a:lnTo>
                  <a:pt x="430971" y="10966"/>
                </a:lnTo>
                <a:cubicBezTo>
                  <a:pt x="466108" y="3776"/>
                  <a:pt x="502488" y="0"/>
                  <a:pt x="539750" y="0"/>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tIns="0" bIns="0" anchor="ctr"/>
          <a:lstStyle/>
          <a:p>
            <a:pPr algn="ctr">
              <a:defRPr/>
            </a:pPr>
            <a:endParaRPr lang="zh-CN" altLang="en-US" sz="3600" dirty="0">
              <a:solidFill>
                <a:srgbClr val="8FAADC"/>
              </a:solidFill>
              <a:latin typeface="Noto Sans S Chinese Medium" panose="020B0600000000000000" pitchFamily="34" charset="-122"/>
              <a:ea typeface="Noto Sans S Chinese Medium" panose="020B0600000000000000" pitchFamily="34" charset="-122"/>
            </a:endParaRPr>
          </a:p>
        </p:txBody>
      </p:sp>
      <p:sp>
        <p:nvSpPr>
          <p:cNvPr id="6" name="MH_Other_4">
            <a:extLst>
              <a:ext uri="{FF2B5EF4-FFF2-40B4-BE49-F238E27FC236}">
                <a16:creationId xmlns:a16="http://schemas.microsoft.com/office/drawing/2014/main" id="{1B668C16-CB23-40FE-8193-C9CFA72DFC10}"/>
              </a:ext>
            </a:extLst>
          </p:cNvPr>
          <p:cNvSpPr/>
          <p:nvPr>
            <p:custDataLst>
              <p:tags r:id="rId5"/>
            </p:custDataLst>
          </p:nvPr>
        </p:nvSpPr>
        <p:spPr>
          <a:xfrm>
            <a:off x="5367338" y="3976689"/>
            <a:ext cx="1960562" cy="1246187"/>
          </a:xfrm>
          <a:custGeom>
            <a:avLst/>
            <a:gdLst>
              <a:gd name="connsiteX0" fmla="*/ 22536 w 1079500"/>
              <a:gd name="connsiteY0" fmla="*/ 0 h 685800"/>
              <a:gd name="connsiteX1" fmla="*/ 42416 w 1079500"/>
              <a:gd name="connsiteY1" fmla="*/ 64045 h 685800"/>
              <a:gd name="connsiteX2" fmla="*/ 329655 w 1079500"/>
              <a:gd name="connsiteY2" fmla="*/ 351284 h 685800"/>
              <a:gd name="connsiteX3" fmla="*/ 393700 w 1079500"/>
              <a:gd name="connsiteY3" fmla="*/ 371165 h 685800"/>
              <a:gd name="connsiteX4" fmla="*/ 363348 w 1079500"/>
              <a:gd name="connsiteY4" fmla="*/ 380587 h 685800"/>
              <a:gd name="connsiteX5" fmla="*/ 363349 w 1079500"/>
              <a:gd name="connsiteY5" fmla="*/ 380588 h 685800"/>
              <a:gd name="connsiteX6" fmla="*/ 393701 w 1079500"/>
              <a:gd name="connsiteY6" fmla="*/ 371166 h 685800"/>
              <a:gd name="connsiteX7" fmla="*/ 430972 w 1079500"/>
              <a:gd name="connsiteY7" fmla="*/ 382735 h 685800"/>
              <a:gd name="connsiteX8" fmla="*/ 539751 w 1079500"/>
              <a:gd name="connsiteY8" fmla="*/ 393701 h 685800"/>
              <a:gd name="connsiteX9" fmla="*/ 648530 w 1079500"/>
              <a:gd name="connsiteY9" fmla="*/ 382735 h 685800"/>
              <a:gd name="connsiteX10" fmla="*/ 746136 w 1079500"/>
              <a:gd name="connsiteY10" fmla="*/ 352438 h 685800"/>
              <a:gd name="connsiteX11" fmla="*/ 746136 w 1079500"/>
              <a:gd name="connsiteY11" fmla="*/ 352436 h 685800"/>
              <a:gd name="connsiteX12" fmla="*/ 749845 w 1079500"/>
              <a:gd name="connsiteY12" fmla="*/ 351284 h 685800"/>
              <a:gd name="connsiteX13" fmla="*/ 1037084 w 1079500"/>
              <a:gd name="connsiteY13" fmla="*/ 64045 h 685800"/>
              <a:gd name="connsiteX14" fmla="*/ 1056965 w 1079500"/>
              <a:gd name="connsiteY14" fmla="*/ 0 h 685800"/>
              <a:gd name="connsiteX15" fmla="*/ 1068534 w 1079500"/>
              <a:gd name="connsiteY15" fmla="*/ 37271 h 685800"/>
              <a:gd name="connsiteX16" fmla="*/ 1079500 w 1079500"/>
              <a:gd name="connsiteY16" fmla="*/ 146050 h 685800"/>
              <a:gd name="connsiteX17" fmla="*/ 539750 w 1079500"/>
              <a:gd name="connsiteY17" fmla="*/ 685800 h 685800"/>
              <a:gd name="connsiteX18" fmla="*/ 430971 w 1079500"/>
              <a:gd name="connsiteY18" fmla="*/ 674834 h 685800"/>
              <a:gd name="connsiteX19" fmla="*/ 393702 w 1079500"/>
              <a:gd name="connsiteY19" fmla="*/ 663266 h 685800"/>
              <a:gd name="connsiteX20" fmla="*/ 393701 w 1079500"/>
              <a:gd name="connsiteY20" fmla="*/ 663266 h 685800"/>
              <a:gd name="connsiteX21" fmla="*/ 329656 w 1079500"/>
              <a:gd name="connsiteY21" fmla="*/ 643385 h 685800"/>
              <a:gd name="connsiteX22" fmla="*/ 42417 w 1079500"/>
              <a:gd name="connsiteY22" fmla="*/ 356146 h 685800"/>
              <a:gd name="connsiteX23" fmla="*/ 41266 w 1079500"/>
              <a:gd name="connsiteY23" fmla="*/ 352437 h 685800"/>
              <a:gd name="connsiteX24" fmla="*/ 87611 w 1079500"/>
              <a:gd name="connsiteY24" fmla="*/ 366823 h 685800"/>
              <a:gd name="connsiteX25" fmla="*/ 87612 w 1079500"/>
              <a:gd name="connsiteY25" fmla="*/ 366823 h 685800"/>
              <a:gd name="connsiteX26" fmla="*/ 41265 w 1079500"/>
              <a:gd name="connsiteY26" fmla="*/ 352436 h 685800"/>
              <a:gd name="connsiteX27" fmla="*/ 10966 w 1079500"/>
              <a:gd name="connsiteY27" fmla="*/ 254829 h 685800"/>
              <a:gd name="connsiteX28" fmla="*/ 0 w 1079500"/>
              <a:gd name="connsiteY28" fmla="*/ 146050 h 685800"/>
              <a:gd name="connsiteX29" fmla="*/ 10966 w 1079500"/>
              <a:gd name="connsiteY29" fmla="*/ 37271 h 685800"/>
              <a:gd name="connsiteX0" fmla="*/ 22536 w 1079500"/>
              <a:gd name="connsiteY0" fmla="*/ 0 h 685800"/>
              <a:gd name="connsiteX1" fmla="*/ 42416 w 1079500"/>
              <a:gd name="connsiteY1" fmla="*/ 64045 h 685800"/>
              <a:gd name="connsiteX2" fmla="*/ 329655 w 1079500"/>
              <a:gd name="connsiteY2" fmla="*/ 351284 h 685800"/>
              <a:gd name="connsiteX3" fmla="*/ 393700 w 1079500"/>
              <a:gd name="connsiteY3" fmla="*/ 371165 h 685800"/>
              <a:gd name="connsiteX4" fmla="*/ 363348 w 1079500"/>
              <a:gd name="connsiteY4" fmla="*/ 380587 h 685800"/>
              <a:gd name="connsiteX5" fmla="*/ 363349 w 1079500"/>
              <a:gd name="connsiteY5" fmla="*/ 380588 h 685800"/>
              <a:gd name="connsiteX6" fmla="*/ 393701 w 1079500"/>
              <a:gd name="connsiteY6" fmla="*/ 371166 h 685800"/>
              <a:gd name="connsiteX7" fmla="*/ 430972 w 1079500"/>
              <a:gd name="connsiteY7" fmla="*/ 382735 h 685800"/>
              <a:gd name="connsiteX8" fmla="*/ 539751 w 1079500"/>
              <a:gd name="connsiteY8" fmla="*/ 393701 h 685800"/>
              <a:gd name="connsiteX9" fmla="*/ 648530 w 1079500"/>
              <a:gd name="connsiteY9" fmla="*/ 382735 h 685800"/>
              <a:gd name="connsiteX10" fmla="*/ 746136 w 1079500"/>
              <a:gd name="connsiteY10" fmla="*/ 352438 h 685800"/>
              <a:gd name="connsiteX11" fmla="*/ 746136 w 1079500"/>
              <a:gd name="connsiteY11" fmla="*/ 352436 h 685800"/>
              <a:gd name="connsiteX12" fmla="*/ 749845 w 1079500"/>
              <a:gd name="connsiteY12" fmla="*/ 351284 h 685800"/>
              <a:gd name="connsiteX13" fmla="*/ 1037084 w 1079500"/>
              <a:gd name="connsiteY13" fmla="*/ 64045 h 685800"/>
              <a:gd name="connsiteX14" fmla="*/ 1056965 w 1079500"/>
              <a:gd name="connsiteY14" fmla="*/ 0 h 685800"/>
              <a:gd name="connsiteX15" fmla="*/ 1068534 w 1079500"/>
              <a:gd name="connsiteY15" fmla="*/ 37271 h 685800"/>
              <a:gd name="connsiteX16" fmla="*/ 1079500 w 1079500"/>
              <a:gd name="connsiteY16" fmla="*/ 146050 h 685800"/>
              <a:gd name="connsiteX17" fmla="*/ 539750 w 1079500"/>
              <a:gd name="connsiteY17" fmla="*/ 685800 h 685800"/>
              <a:gd name="connsiteX18" fmla="*/ 430971 w 1079500"/>
              <a:gd name="connsiteY18" fmla="*/ 674834 h 685800"/>
              <a:gd name="connsiteX19" fmla="*/ 393702 w 1079500"/>
              <a:gd name="connsiteY19" fmla="*/ 663266 h 685800"/>
              <a:gd name="connsiteX20" fmla="*/ 393701 w 1079500"/>
              <a:gd name="connsiteY20" fmla="*/ 663266 h 685800"/>
              <a:gd name="connsiteX21" fmla="*/ 329656 w 1079500"/>
              <a:gd name="connsiteY21" fmla="*/ 643385 h 685800"/>
              <a:gd name="connsiteX22" fmla="*/ 42417 w 1079500"/>
              <a:gd name="connsiteY22" fmla="*/ 356146 h 685800"/>
              <a:gd name="connsiteX23" fmla="*/ 41266 w 1079500"/>
              <a:gd name="connsiteY23" fmla="*/ 352437 h 685800"/>
              <a:gd name="connsiteX24" fmla="*/ 87611 w 1079500"/>
              <a:gd name="connsiteY24" fmla="*/ 366823 h 685800"/>
              <a:gd name="connsiteX25" fmla="*/ 41265 w 1079500"/>
              <a:gd name="connsiteY25" fmla="*/ 352436 h 685800"/>
              <a:gd name="connsiteX26" fmla="*/ 10966 w 1079500"/>
              <a:gd name="connsiteY26" fmla="*/ 254829 h 685800"/>
              <a:gd name="connsiteX27" fmla="*/ 0 w 1079500"/>
              <a:gd name="connsiteY27" fmla="*/ 146050 h 685800"/>
              <a:gd name="connsiteX28" fmla="*/ 10966 w 1079500"/>
              <a:gd name="connsiteY28" fmla="*/ 37271 h 685800"/>
              <a:gd name="connsiteX29" fmla="*/ 22536 w 1079500"/>
              <a:gd name="connsiteY29" fmla="*/ 0 h 685800"/>
              <a:gd name="connsiteX0" fmla="*/ 22536 w 1079500"/>
              <a:gd name="connsiteY0" fmla="*/ 0 h 685800"/>
              <a:gd name="connsiteX1" fmla="*/ 42416 w 1079500"/>
              <a:gd name="connsiteY1" fmla="*/ 64045 h 685800"/>
              <a:gd name="connsiteX2" fmla="*/ 329655 w 1079500"/>
              <a:gd name="connsiteY2" fmla="*/ 351284 h 685800"/>
              <a:gd name="connsiteX3" fmla="*/ 393700 w 1079500"/>
              <a:gd name="connsiteY3" fmla="*/ 371165 h 685800"/>
              <a:gd name="connsiteX4" fmla="*/ 363348 w 1079500"/>
              <a:gd name="connsiteY4" fmla="*/ 380587 h 685800"/>
              <a:gd name="connsiteX5" fmla="*/ 363349 w 1079500"/>
              <a:gd name="connsiteY5" fmla="*/ 380588 h 685800"/>
              <a:gd name="connsiteX6" fmla="*/ 393701 w 1079500"/>
              <a:gd name="connsiteY6" fmla="*/ 371166 h 685800"/>
              <a:gd name="connsiteX7" fmla="*/ 430972 w 1079500"/>
              <a:gd name="connsiteY7" fmla="*/ 382735 h 685800"/>
              <a:gd name="connsiteX8" fmla="*/ 539751 w 1079500"/>
              <a:gd name="connsiteY8" fmla="*/ 393701 h 685800"/>
              <a:gd name="connsiteX9" fmla="*/ 648530 w 1079500"/>
              <a:gd name="connsiteY9" fmla="*/ 382735 h 685800"/>
              <a:gd name="connsiteX10" fmla="*/ 746136 w 1079500"/>
              <a:gd name="connsiteY10" fmla="*/ 352438 h 685800"/>
              <a:gd name="connsiteX11" fmla="*/ 746136 w 1079500"/>
              <a:gd name="connsiteY11" fmla="*/ 352436 h 685800"/>
              <a:gd name="connsiteX12" fmla="*/ 749845 w 1079500"/>
              <a:gd name="connsiteY12" fmla="*/ 351284 h 685800"/>
              <a:gd name="connsiteX13" fmla="*/ 1037084 w 1079500"/>
              <a:gd name="connsiteY13" fmla="*/ 64045 h 685800"/>
              <a:gd name="connsiteX14" fmla="*/ 1056965 w 1079500"/>
              <a:gd name="connsiteY14" fmla="*/ 0 h 685800"/>
              <a:gd name="connsiteX15" fmla="*/ 1068534 w 1079500"/>
              <a:gd name="connsiteY15" fmla="*/ 37271 h 685800"/>
              <a:gd name="connsiteX16" fmla="*/ 1079500 w 1079500"/>
              <a:gd name="connsiteY16" fmla="*/ 146050 h 685800"/>
              <a:gd name="connsiteX17" fmla="*/ 539750 w 1079500"/>
              <a:gd name="connsiteY17" fmla="*/ 685800 h 685800"/>
              <a:gd name="connsiteX18" fmla="*/ 430971 w 1079500"/>
              <a:gd name="connsiteY18" fmla="*/ 674834 h 685800"/>
              <a:gd name="connsiteX19" fmla="*/ 393702 w 1079500"/>
              <a:gd name="connsiteY19" fmla="*/ 663266 h 685800"/>
              <a:gd name="connsiteX20" fmla="*/ 393701 w 1079500"/>
              <a:gd name="connsiteY20" fmla="*/ 663266 h 685800"/>
              <a:gd name="connsiteX21" fmla="*/ 329656 w 1079500"/>
              <a:gd name="connsiteY21" fmla="*/ 643385 h 685800"/>
              <a:gd name="connsiteX22" fmla="*/ 42417 w 1079500"/>
              <a:gd name="connsiteY22" fmla="*/ 356146 h 685800"/>
              <a:gd name="connsiteX23" fmla="*/ 41266 w 1079500"/>
              <a:gd name="connsiteY23" fmla="*/ 352437 h 685800"/>
              <a:gd name="connsiteX24" fmla="*/ 41265 w 1079500"/>
              <a:gd name="connsiteY24" fmla="*/ 352436 h 685800"/>
              <a:gd name="connsiteX25" fmla="*/ 10966 w 1079500"/>
              <a:gd name="connsiteY25" fmla="*/ 254829 h 685800"/>
              <a:gd name="connsiteX26" fmla="*/ 0 w 1079500"/>
              <a:gd name="connsiteY26" fmla="*/ 146050 h 685800"/>
              <a:gd name="connsiteX27" fmla="*/ 10966 w 1079500"/>
              <a:gd name="connsiteY27" fmla="*/ 37271 h 685800"/>
              <a:gd name="connsiteX28" fmla="*/ 22536 w 1079500"/>
              <a:gd name="connsiteY28" fmla="*/ 0 h 685800"/>
              <a:gd name="connsiteX0" fmla="*/ 22536 w 1079500"/>
              <a:gd name="connsiteY0" fmla="*/ 0 h 685800"/>
              <a:gd name="connsiteX1" fmla="*/ 42416 w 1079500"/>
              <a:gd name="connsiteY1" fmla="*/ 64045 h 685800"/>
              <a:gd name="connsiteX2" fmla="*/ 329655 w 1079500"/>
              <a:gd name="connsiteY2" fmla="*/ 351284 h 685800"/>
              <a:gd name="connsiteX3" fmla="*/ 393700 w 1079500"/>
              <a:gd name="connsiteY3" fmla="*/ 371165 h 685800"/>
              <a:gd name="connsiteX4" fmla="*/ 363348 w 1079500"/>
              <a:gd name="connsiteY4" fmla="*/ 380587 h 685800"/>
              <a:gd name="connsiteX5" fmla="*/ 393701 w 1079500"/>
              <a:gd name="connsiteY5" fmla="*/ 371166 h 685800"/>
              <a:gd name="connsiteX6" fmla="*/ 430972 w 1079500"/>
              <a:gd name="connsiteY6" fmla="*/ 382735 h 685800"/>
              <a:gd name="connsiteX7" fmla="*/ 539751 w 1079500"/>
              <a:gd name="connsiteY7" fmla="*/ 393701 h 685800"/>
              <a:gd name="connsiteX8" fmla="*/ 648530 w 1079500"/>
              <a:gd name="connsiteY8" fmla="*/ 382735 h 685800"/>
              <a:gd name="connsiteX9" fmla="*/ 746136 w 1079500"/>
              <a:gd name="connsiteY9" fmla="*/ 352438 h 685800"/>
              <a:gd name="connsiteX10" fmla="*/ 746136 w 1079500"/>
              <a:gd name="connsiteY10" fmla="*/ 352436 h 685800"/>
              <a:gd name="connsiteX11" fmla="*/ 749845 w 1079500"/>
              <a:gd name="connsiteY11" fmla="*/ 351284 h 685800"/>
              <a:gd name="connsiteX12" fmla="*/ 1037084 w 1079500"/>
              <a:gd name="connsiteY12" fmla="*/ 64045 h 685800"/>
              <a:gd name="connsiteX13" fmla="*/ 1056965 w 1079500"/>
              <a:gd name="connsiteY13" fmla="*/ 0 h 685800"/>
              <a:gd name="connsiteX14" fmla="*/ 1068534 w 1079500"/>
              <a:gd name="connsiteY14" fmla="*/ 37271 h 685800"/>
              <a:gd name="connsiteX15" fmla="*/ 1079500 w 1079500"/>
              <a:gd name="connsiteY15" fmla="*/ 146050 h 685800"/>
              <a:gd name="connsiteX16" fmla="*/ 539750 w 1079500"/>
              <a:gd name="connsiteY16" fmla="*/ 685800 h 685800"/>
              <a:gd name="connsiteX17" fmla="*/ 430971 w 1079500"/>
              <a:gd name="connsiteY17" fmla="*/ 674834 h 685800"/>
              <a:gd name="connsiteX18" fmla="*/ 393702 w 1079500"/>
              <a:gd name="connsiteY18" fmla="*/ 663266 h 685800"/>
              <a:gd name="connsiteX19" fmla="*/ 393701 w 1079500"/>
              <a:gd name="connsiteY19" fmla="*/ 663266 h 685800"/>
              <a:gd name="connsiteX20" fmla="*/ 329656 w 1079500"/>
              <a:gd name="connsiteY20" fmla="*/ 643385 h 685800"/>
              <a:gd name="connsiteX21" fmla="*/ 42417 w 1079500"/>
              <a:gd name="connsiteY21" fmla="*/ 356146 h 685800"/>
              <a:gd name="connsiteX22" fmla="*/ 41266 w 1079500"/>
              <a:gd name="connsiteY22" fmla="*/ 352437 h 685800"/>
              <a:gd name="connsiteX23" fmla="*/ 41265 w 1079500"/>
              <a:gd name="connsiteY23" fmla="*/ 352436 h 685800"/>
              <a:gd name="connsiteX24" fmla="*/ 10966 w 1079500"/>
              <a:gd name="connsiteY24" fmla="*/ 254829 h 685800"/>
              <a:gd name="connsiteX25" fmla="*/ 0 w 1079500"/>
              <a:gd name="connsiteY25" fmla="*/ 146050 h 685800"/>
              <a:gd name="connsiteX26" fmla="*/ 10966 w 1079500"/>
              <a:gd name="connsiteY26" fmla="*/ 37271 h 685800"/>
              <a:gd name="connsiteX27" fmla="*/ 22536 w 1079500"/>
              <a:gd name="connsiteY27" fmla="*/ 0 h 685800"/>
              <a:gd name="connsiteX0" fmla="*/ 22536 w 1079500"/>
              <a:gd name="connsiteY0" fmla="*/ 0 h 685800"/>
              <a:gd name="connsiteX1" fmla="*/ 42416 w 1079500"/>
              <a:gd name="connsiteY1" fmla="*/ 64045 h 685800"/>
              <a:gd name="connsiteX2" fmla="*/ 329655 w 1079500"/>
              <a:gd name="connsiteY2" fmla="*/ 351284 h 685800"/>
              <a:gd name="connsiteX3" fmla="*/ 393700 w 1079500"/>
              <a:gd name="connsiteY3" fmla="*/ 371165 h 685800"/>
              <a:gd name="connsiteX4" fmla="*/ 393701 w 1079500"/>
              <a:gd name="connsiteY4" fmla="*/ 371166 h 685800"/>
              <a:gd name="connsiteX5" fmla="*/ 430972 w 1079500"/>
              <a:gd name="connsiteY5" fmla="*/ 382735 h 685800"/>
              <a:gd name="connsiteX6" fmla="*/ 539751 w 1079500"/>
              <a:gd name="connsiteY6" fmla="*/ 393701 h 685800"/>
              <a:gd name="connsiteX7" fmla="*/ 648530 w 1079500"/>
              <a:gd name="connsiteY7" fmla="*/ 382735 h 685800"/>
              <a:gd name="connsiteX8" fmla="*/ 746136 w 1079500"/>
              <a:gd name="connsiteY8" fmla="*/ 352438 h 685800"/>
              <a:gd name="connsiteX9" fmla="*/ 746136 w 1079500"/>
              <a:gd name="connsiteY9" fmla="*/ 352436 h 685800"/>
              <a:gd name="connsiteX10" fmla="*/ 749845 w 1079500"/>
              <a:gd name="connsiteY10" fmla="*/ 351284 h 685800"/>
              <a:gd name="connsiteX11" fmla="*/ 1037084 w 1079500"/>
              <a:gd name="connsiteY11" fmla="*/ 64045 h 685800"/>
              <a:gd name="connsiteX12" fmla="*/ 1056965 w 1079500"/>
              <a:gd name="connsiteY12" fmla="*/ 0 h 685800"/>
              <a:gd name="connsiteX13" fmla="*/ 1068534 w 1079500"/>
              <a:gd name="connsiteY13" fmla="*/ 37271 h 685800"/>
              <a:gd name="connsiteX14" fmla="*/ 1079500 w 1079500"/>
              <a:gd name="connsiteY14" fmla="*/ 146050 h 685800"/>
              <a:gd name="connsiteX15" fmla="*/ 539750 w 1079500"/>
              <a:gd name="connsiteY15" fmla="*/ 685800 h 685800"/>
              <a:gd name="connsiteX16" fmla="*/ 430971 w 1079500"/>
              <a:gd name="connsiteY16" fmla="*/ 674834 h 685800"/>
              <a:gd name="connsiteX17" fmla="*/ 393702 w 1079500"/>
              <a:gd name="connsiteY17" fmla="*/ 663266 h 685800"/>
              <a:gd name="connsiteX18" fmla="*/ 393701 w 1079500"/>
              <a:gd name="connsiteY18" fmla="*/ 663266 h 685800"/>
              <a:gd name="connsiteX19" fmla="*/ 329656 w 1079500"/>
              <a:gd name="connsiteY19" fmla="*/ 643385 h 685800"/>
              <a:gd name="connsiteX20" fmla="*/ 42417 w 1079500"/>
              <a:gd name="connsiteY20" fmla="*/ 356146 h 685800"/>
              <a:gd name="connsiteX21" fmla="*/ 41266 w 1079500"/>
              <a:gd name="connsiteY21" fmla="*/ 352437 h 685800"/>
              <a:gd name="connsiteX22" fmla="*/ 41265 w 1079500"/>
              <a:gd name="connsiteY22" fmla="*/ 352436 h 685800"/>
              <a:gd name="connsiteX23" fmla="*/ 10966 w 1079500"/>
              <a:gd name="connsiteY23" fmla="*/ 254829 h 685800"/>
              <a:gd name="connsiteX24" fmla="*/ 0 w 1079500"/>
              <a:gd name="connsiteY24" fmla="*/ 146050 h 685800"/>
              <a:gd name="connsiteX25" fmla="*/ 10966 w 1079500"/>
              <a:gd name="connsiteY25" fmla="*/ 37271 h 685800"/>
              <a:gd name="connsiteX26" fmla="*/ 22536 w 1079500"/>
              <a:gd name="connsiteY26"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9500" h="685800">
                <a:moveTo>
                  <a:pt x="22536" y="0"/>
                </a:moveTo>
                <a:lnTo>
                  <a:pt x="42416" y="64045"/>
                </a:lnTo>
                <a:cubicBezTo>
                  <a:pt x="97042" y="193195"/>
                  <a:pt x="200505" y="296658"/>
                  <a:pt x="329655" y="351284"/>
                </a:cubicBezTo>
                <a:lnTo>
                  <a:pt x="393700" y="371165"/>
                </a:lnTo>
                <a:lnTo>
                  <a:pt x="393701" y="371166"/>
                </a:lnTo>
                <a:lnTo>
                  <a:pt x="430972" y="382735"/>
                </a:lnTo>
                <a:cubicBezTo>
                  <a:pt x="466109" y="389925"/>
                  <a:pt x="502489" y="393701"/>
                  <a:pt x="539751" y="393701"/>
                </a:cubicBezTo>
                <a:cubicBezTo>
                  <a:pt x="577013" y="393701"/>
                  <a:pt x="613393" y="389925"/>
                  <a:pt x="648530" y="382735"/>
                </a:cubicBezTo>
                <a:lnTo>
                  <a:pt x="746136" y="352438"/>
                </a:lnTo>
                <a:lnTo>
                  <a:pt x="746136" y="352436"/>
                </a:lnTo>
                <a:lnTo>
                  <a:pt x="749845" y="351284"/>
                </a:lnTo>
                <a:cubicBezTo>
                  <a:pt x="878995" y="296658"/>
                  <a:pt x="982458" y="193195"/>
                  <a:pt x="1037084" y="64045"/>
                </a:cubicBezTo>
                <a:lnTo>
                  <a:pt x="1056965" y="0"/>
                </a:lnTo>
                <a:lnTo>
                  <a:pt x="1068534" y="37271"/>
                </a:lnTo>
                <a:cubicBezTo>
                  <a:pt x="1075724" y="72408"/>
                  <a:pt x="1079500" y="108788"/>
                  <a:pt x="1079500" y="146050"/>
                </a:cubicBezTo>
                <a:cubicBezTo>
                  <a:pt x="1079500" y="444146"/>
                  <a:pt x="837846" y="685800"/>
                  <a:pt x="539750" y="685800"/>
                </a:cubicBezTo>
                <a:cubicBezTo>
                  <a:pt x="502488" y="685800"/>
                  <a:pt x="466108" y="682024"/>
                  <a:pt x="430971" y="674834"/>
                </a:cubicBezTo>
                <a:lnTo>
                  <a:pt x="393702" y="663266"/>
                </a:lnTo>
                <a:lnTo>
                  <a:pt x="393701" y="663266"/>
                </a:lnTo>
                <a:lnTo>
                  <a:pt x="329656" y="643385"/>
                </a:lnTo>
                <a:cubicBezTo>
                  <a:pt x="200506" y="588759"/>
                  <a:pt x="97043" y="485296"/>
                  <a:pt x="42417" y="356146"/>
                </a:cubicBezTo>
                <a:lnTo>
                  <a:pt x="41266" y="352437"/>
                </a:lnTo>
                <a:lnTo>
                  <a:pt x="41265" y="352436"/>
                </a:lnTo>
                <a:lnTo>
                  <a:pt x="10966" y="254829"/>
                </a:lnTo>
                <a:cubicBezTo>
                  <a:pt x="3776" y="219692"/>
                  <a:pt x="0" y="183312"/>
                  <a:pt x="0" y="146050"/>
                </a:cubicBezTo>
                <a:cubicBezTo>
                  <a:pt x="0" y="108788"/>
                  <a:pt x="3776" y="72408"/>
                  <a:pt x="10966" y="37271"/>
                </a:cubicBezTo>
                <a:lnTo>
                  <a:pt x="22536" y="0"/>
                </a:ln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tIns="0" bIns="0" anchor="ctr"/>
          <a:lstStyle/>
          <a:p>
            <a:pPr algn="ctr">
              <a:defRPr/>
            </a:pPr>
            <a:endParaRPr lang="zh-CN" altLang="en-US" sz="3600" dirty="0">
              <a:solidFill>
                <a:srgbClr val="8FAADC"/>
              </a:solidFill>
              <a:latin typeface="Noto Sans S Chinese Medium" panose="020B0600000000000000" pitchFamily="34" charset="-122"/>
              <a:ea typeface="Noto Sans S Chinese Medium" panose="020B0600000000000000" pitchFamily="34" charset="-122"/>
            </a:endParaRPr>
          </a:p>
        </p:txBody>
      </p:sp>
      <p:sp>
        <p:nvSpPr>
          <p:cNvPr id="7" name="MH_Other_5">
            <a:extLst>
              <a:ext uri="{FF2B5EF4-FFF2-40B4-BE49-F238E27FC236}">
                <a16:creationId xmlns:a16="http://schemas.microsoft.com/office/drawing/2014/main" id="{71B0CCBA-E434-4CC3-B1EA-75EA64621113}"/>
              </a:ext>
            </a:extLst>
          </p:cNvPr>
          <p:cNvSpPr/>
          <p:nvPr>
            <p:custDataLst>
              <p:tags r:id="rId6"/>
            </p:custDataLst>
          </p:nvPr>
        </p:nvSpPr>
        <p:spPr>
          <a:xfrm>
            <a:off x="4879976" y="3525838"/>
            <a:ext cx="708025" cy="1414462"/>
          </a:xfrm>
          <a:prstGeom prst="moon">
            <a:avLst>
              <a:gd name="adj" fmla="val 30003"/>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tIns="0" bIns="0" anchor="ctr"/>
          <a:lstStyle/>
          <a:p>
            <a:pPr algn="ctr">
              <a:defRPr/>
            </a:pPr>
            <a:endParaRPr lang="zh-CN" altLang="en-US" sz="3600" dirty="0">
              <a:solidFill>
                <a:srgbClr val="8FAADC"/>
              </a:solidFill>
              <a:latin typeface="Noto Sans S Chinese Medium" panose="020B0600000000000000" pitchFamily="34" charset="-122"/>
              <a:ea typeface="Noto Sans S Chinese Medium" panose="020B0600000000000000" pitchFamily="34" charset="-122"/>
            </a:endParaRPr>
          </a:p>
        </p:txBody>
      </p:sp>
      <p:sp>
        <p:nvSpPr>
          <p:cNvPr id="8" name="MH_Other_6">
            <a:extLst>
              <a:ext uri="{FF2B5EF4-FFF2-40B4-BE49-F238E27FC236}">
                <a16:creationId xmlns:a16="http://schemas.microsoft.com/office/drawing/2014/main" id="{7EC79949-0DBF-4BE6-8EA7-CE2C6884F84E}"/>
              </a:ext>
            </a:extLst>
          </p:cNvPr>
          <p:cNvSpPr/>
          <p:nvPr>
            <p:custDataLst>
              <p:tags r:id="rId7"/>
            </p:custDataLst>
          </p:nvPr>
        </p:nvSpPr>
        <p:spPr>
          <a:xfrm rot="5400000">
            <a:off x="5460207" y="2421733"/>
            <a:ext cx="706437" cy="1416050"/>
          </a:xfrm>
          <a:prstGeom prst="moon">
            <a:avLst>
              <a:gd name="adj" fmla="val 30003"/>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tIns="0" bIns="0" anchor="ctr"/>
          <a:lstStyle/>
          <a:p>
            <a:pPr algn="ctr">
              <a:defRPr/>
            </a:pPr>
            <a:endParaRPr lang="zh-CN" altLang="en-US" sz="3600" dirty="0">
              <a:solidFill>
                <a:srgbClr val="8FAADC"/>
              </a:solidFill>
              <a:latin typeface="Noto Sans S Chinese Medium" panose="020B0600000000000000" pitchFamily="34" charset="-122"/>
              <a:ea typeface="Noto Sans S Chinese Medium" panose="020B0600000000000000" pitchFamily="34" charset="-122"/>
            </a:endParaRPr>
          </a:p>
        </p:txBody>
      </p:sp>
      <p:sp>
        <p:nvSpPr>
          <p:cNvPr id="9" name="MH_Other_7">
            <a:extLst>
              <a:ext uri="{FF2B5EF4-FFF2-40B4-BE49-F238E27FC236}">
                <a16:creationId xmlns:a16="http://schemas.microsoft.com/office/drawing/2014/main" id="{29A8E53B-783A-47B9-BD99-3168AB47220B}"/>
              </a:ext>
            </a:extLst>
          </p:cNvPr>
          <p:cNvSpPr/>
          <p:nvPr>
            <p:custDataLst>
              <p:tags r:id="rId8"/>
            </p:custDataLst>
          </p:nvPr>
        </p:nvSpPr>
        <p:spPr>
          <a:xfrm rot="10800000">
            <a:off x="6537326" y="2992438"/>
            <a:ext cx="708025" cy="1416050"/>
          </a:xfrm>
          <a:prstGeom prst="moon">
            <a:avLst>
              <a:gd name="adj" fmla="val 30003"/>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tIns="0" bIns="0" anchor="ctr"/>
          <a:lstStyle/>
          <a:p>
            <a:pPr algn="ctr">
              <a:defRPr/>
            </a:pPr>
            <a:endParaRPr lang="zh-CN" altLang="en-US" sz="3600" dirty="0">
              <a:solidFill>
                <a:srgbClr val="8FAADC"/>
              </a:solidFill>
              <a:latin typeface="Noto Sans S Chinese Medium" panose="020B0600000000000000" pitchFamily="34" charset="-122"/>
              <a:ea typeface="Noto Sans S Chinese Medium" panose="020B0600000000000000" pitchFamily="34" charset="-122"/>
            </a:endParaRPr>
          </a:p>
        </p:txBody>
      </p:sp>
      <p:sp>
        <p:nvSpPr>
          <p:cNvPr id="10" name="MH_Other_8">
            <a:extLst>
              <a:ext uri="{FF2B5EF4-FFF2-40B4-BE49-F238E27FC236}">
                <a16:creationId xmlns:a16="http://schemas.microsoft.com/office/drawing/2014/main" id="{2EA8D42B-9794-452D-95D4-AE91CBE3AB6C}"/>
              </a:ext>
            </a:extLst>
          </p:cNvPr>
          <p:cNvSpPr/>
          <p:nvPr>
            <p:custDataLst>
              <p:tags r:id="rId9"/>
            </p:custDataLst>
          </p:nvPr>
        </p:nvSpPr>
        <p:spPr>
          <a:xfrm rot="16200000">
            <a:off x="6025357" y="4082257"/>
            <a:ext cx="708025" cy="1414462"/>
          </a:xfrm>
          <a:prstGeom prst="moon">
            <a:avLst>
              <a:gd name="adj" fmla="val 30003"/>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tIns="0" bIns="0" anchor="ctr"/>
          <a:lstStyle/>
          <a:p>
            <a:pPr algn="ctr">
              <a:defRPr/>
            </a:pPr>
            <a:endParaRPr lang="zh-CN" altLang="en-US" sz="3600" dirty="0">
              <a:solidFill>
                <a:srgbClr val="8FAADC"/>
              </a:solidFill>
              <a:latin typeface="Noto Sans S Chinese Medium" panose="020B0600000000000000" pitchFamily="34" charset="-122"/>
              <a:ea typeface="Noto Sans S Chinese Medium" panose="020B0600000000000000" pitchFamily="34" charset="-122"/>
            </a:endParaRPr>
          </a:p>
        </p:txBody>
      </p:sp>
      <p:cxnSp>
        <p:nvCxnSpPr>
          <p:cNvPr id="11" name="MH_Other_9">
            <a:extLst>
              <a:ext uri="{FF2B5EF4-FFF2-40B4-BE49-F238E27FC236}">
                <a16:creationId xmlns:a16="http://schemas.microsoft.com/office/drawing/2014/main" id="{BCFF7BD3-D0ED-4289-A517-8E70849C5C22}"/>
              </a:ext>
            </a:extLst>
          </p:cNvPr>
          <p:cNvCxnSpPr/>
          <p:nvPr>
            <p:custDataLst>
              <p:tags r:id="rId10"/>
            </p:custDataLst>
          </p:nvPr>
        </p:nvCxnSpPr>
        <p:spPr bwMode="auto">
          <a:xfrm flipV="1">
            <a:off x="6886576" y="2409826"/>
            <a:ext cx="354013" cy="531813"/>
          </a:xfrm>
          <a:prstGeom prst="line">
            <a:avLst/>
          </a:prstGeom>
          <a:ln>
            <a:solidFill>
              <a:srgbClr val="8FAADC"/>
            </a:solidFill>
            <a:prstDash val="dash"/>
          </a:ln>
        </p:spPr>
        <p:style>
          <a:lnRef idx="1">
            <a:schemeClr val="accent1"/>
          </a:lnRef>
          <a:fillRef idx="0">
            <a:schemeClr val="accent1"/>
          </a:fillRef>
          <a:effectRef idx="0">
            <a:schemeClr val="accent1"/>
          </a:effectRef>
          <a:fontRef idx="minor">
            <a:schemeClr val="tx1"/>
          </a:fontRef>
        </p:style>
      </p:cxnSp>
      <p:cxnSp>
        <p:nvCxnSpPr>
          <p:cNvPr id="12" name="MH_Other_10">
            <a:extLst>
              <a:ext uri="{FF2B5EF4-FFF2-40B4-BE49-F238E27FC236}">
                <a16:creationId xmlns:a16="http://schemas.microsoft.com/office/drawing/2014/main" id="{584CCFB2-7C54-4B71-8B0C-BCC89776AB6D}"/>
              </a:ext>
            </a:extLst>
          </p:cNvPr>
          <p:cNvCxnSpPr/>
          <p:nvPr>
            <p:custDataLst>
              <p:tags r:id="rId11"/>
            </p:custDataLst>
          </p:nvPr>
        </p:nvCxnSpPr>
        <p:spPr bwMode="auto">
          <a:xfrm>
            <a:off x="7237414" y="2409825"/>
            <a:ext cx="2803525" cy="0"/>
          </a:xfrm>
          <a:prstGeom prst="line">
            <a:avLst/>
          </a:prstGeom>
          <a:ln>
            <a:solidFill>
              <a:srgbClr val="8FAADC"/>
            </a:solidFill>
            <a:prstDash val="dash"/>
          </a:ln>
        </p:spPr>
        <p:style>
          <a:lnRef idx="1">
            <a:schemeClr val="accent1"/>
          </a:lnRef>
          <a:fillRef idx="0">
            <a:schemeClr val="accent1"/>
          </a:fillRef>
          <a:effectRef idx="0">
            <a:schemeClr val="accent1"/>
          </a:effectRef>
          <a:fontRef idx="minor">
            <a:schemeClr val="tx1"/>
          </a:fontRef>
        </p:style>
      </p:cxnSp>
      <p:cxnSp>
        <p:nvCxnSpPr>
          <p:cNvPr id="13" name="MH_Other_11">
            <a:extLst>
              <a:ext uri="{FF2B5EF4-FFF2-40B4-BE49-F238E27FC236}">
                <a16:creationId xmlns:a16="http://schemas.microsoft.com/office/drawing/2014/main" id="{6692C1C4-25B8-4291-8F47-911BBE71C307}"/>
              </a:ext>
            </a:extLst>
          </p:cNvPr>
          <p:cNvCxnSpPr/>
          <p:nvPr>
            <p:custDataLst>
              <p:tags r:id="rId12"/>
            </p:custDataLst>
          </p:nvPr>
        </p:nvCxnSpPr>
        <p:spPr bwMode="auto">
          <a:xfrm>
            <a:off x="6886576" y="5002213"/>
            <a:ext cx="354013" cy="531812"/>
          </a:xfrm>
          <a:prstGeom prst="line">
            <a:avLst/>
          </a:prstGeom>
          <a:ln>
            <a:solidFill>
              <a:srgbClr val="8FAADC"/>
            </a:solidFill>
            <a:prstDash val="dash"/>
          </a:ln>
        </p:spPr>
        <p:style>
          <a:lnRef idx="1">
            <a:schemeClr val="accent1"/>
          </a:lnRef>
          <a:fillRef idx="0">
            <a:schemeClr val="accent1"/>
          </a:fillRef>
          <a:effectRef idx="0">
            <a:schemeClr val="accent1"/>
          </a:effectRef>
          <a:fontRef idx="minor">
            <a:schemeClr val="tx1"/>
          </a:fontRef>
        </p:style>
      </p:cxnSp>
      <p:cxnSp>
        <p:nvCxnSpPr>
          <p:cNvPr id="14" name="MH_Other_12">
            <a:extLst>
              <a:ext uri="{FF2B5EF4-FFF2-40B4-BE49-F238E27FC236}">
                <a16:creationId xmlns:a16="http://schemas.microsoft.com/office/drawing/2014/main" id="{4F3A5672-3C0C-400D-B6EF-F952150E128F}"/>
              </a:ext>
            </a:extLst>
          </p:cNvPr>
          <p:cNvCxnSpPr/>
          <p:nvPr>
            <p:custDataLst>
              <p:tags r:id="rId13"/>
            </p:custDataLst>
          </p:nvPr>
        </p:nvCxnSpPr>
        <p:spPr bwMode="auto">
          <a:xfrm flipV="1">
            <a:off x="7237414" y="5534025"/>
            <a:ext cx="2803525" cy="0"/>
          </a:xfrm>
          <a:prstGeom prst="line">
            <a:avLst/>
          </a:prstGeom>
          <a:ln>
            <a:solidFill>
              <a:srgbClr val="8FAADC"/>
            </a:solidFill>
            <a:prstDash val="dash"/>
          </a:ln>
        </p:spPr>
        <p:style>
          <a:lnRef idx="1">
            <a:schemeClr val="accent1"/>
          </a:lnRef>
          <a:fillRef idx="0">
            <a:schemeClr val="accent1"/>
          </a:fillRef>
          <a:effectRef idx="0">
            <a:schemeClr val="accent1"/>
          </a:effectRef>
          <a:fontRef idx="minor">
            <a:schemeClr val="tx1"/>
          </a:fontRef>
        </p:style>
      </p:cxnSp>
      <p:cxnSp>
        <p:nvCxnSpPr>
          <p:cNvPr id="15" name="MH_Other_13">
            <a:extLst>
              <a:ext uri="{FF2B5EF4-FFF2-40B4-BE49-F238E27FC236}">
                <a16:creationId xmlns:a16="http://schemas.microsoft.com/office/drawing/2014/main" id="{33B27571-E0EB-4473-8514-865007754328}"/>
              </a:ext>
            </a:extLst>
          </p:cNvPr>
          <p:cNvCxnSpPr/>
          <p:nvPr>
            <p:custDataLst>
              <p:tags r:id="rId14"/>
            </p:custDataLst>
          </p:nvPr>
        </p:nvCxnSpPr>
        <p:spPr bwMode="auto">
          <a:xfrm flipH="1" flipV="1">
            <a:off x="5013325" y="2409826"/>
            <a:ext cx="344488" cy="531813"/>
          </a:xfrm>
          <a:prstGeom prst="line">
            <a:avLst/>
          </a:prstGeom>
          <a:ln>
            <a:solidFill>
              <a:srgbClr val="8FAADC"/>
            </a:solidFill>
            <a:prstDash val="dash"/>
          </a:ln>
        </p:spPr>
        <p:style>
          <a:lnRef idx="1">
            <a:schemeClr val="accent1"/>
          </a:lnRef>
          <a:fillRef idx="0">
            <a:schemeClr val="accent1"/>
          </a:fillRef>
          <a:effectRef idx="0">
            <a:schemeClr val="accent1"/>
          </a:effectRef>
          <a:fontRef idx="minor">
            <a:schemeClr val="tx1"/>
          </a:fontRef>
        </p:style>
      </p:cxnSp>
      <p:cxnSp>
        <p:nvCxnSpPr>
          <p:cNvPr id="16" name="MH_Other_14">
            <a:extLst>
              <a:ext uri="{FF2B5EF4-FFF2-40B4-BE49-F238E27FC236}">
                <a16:creationId xmlns:a16="http://schemas.microsoft.com/office/drawing/2014/main" id="{B990F8AE-0663-442F-B89E-9E229DCF9456}"/>
              </a:ext>
            </a:extLst>
          </p:cNvPr>
          <p:cNvCxnSpPr/>
          <p:nvPr>
            <p:custDataLst>
              <p:tags r:id="rId15"/>
            </p:custDataLst>
          </p:nvPr>
        </p:nvCxnSpPr>
        <p:spPr bwMode="auto">
          <a:xfrm flipH="1">
            <a:off x="2279651" y="2409825"/>
            <a:ext cx="2735263" cy="0"/>
          </a:xfrm>
          <a:prstGeom prst="line">
            <a:avLst/>
          </a:prstGeom>
          <a:ln>
            <a:solidFill>
              <a:srgbClr val="8FAADC"/>
            </a:solidFill>
            <a:prstDash val="dash"/>
          </a:ln>
        </p:spPr>
        <p:style>
          <a:lnRef idx="1">
            <a:schemeClr val="accent1"/>
          </a:lnRef>
          <a:fillRef idx="0">
            <a:schemeClr val="accent1"/>
          </a:fillRef>
          <a:effectRef idx="0">
            <a:schemeClr val="accent1"/>
          </a:effectRef>
          <a:fontRef idx="minor">
            <a:schemeClr val="tx1"/>
          </a:fontRef>
        </p:style>
      </p:cxnSp>
      <p:cxnSp>
        <p:nvCxnSpPr>
          <p:cNvPr id="17" name="MH_Other_15">
            <a:extLst>
              <a:ext uri="{FF2B5EF4-FFF2-40B4-BE49-F238E27FC236}">
                <a16:creationId xmlns:a16="http://schemas.microsoft.com/office/drawing/2014/main" id="{C00725FD-4D47-430F-9278-1A59A1857057}"/>
              </a:ext>
            </a:extLst>
          </p:cNvPr>
          <p:cNvCxnSpPr/>
          <p:nvPr>
            <p:custDataLst>
              <p:tags r:id="rId16"/>
            </p:custDataLst>
          </p:nvPr>
        </p:nvCxnSpPr>
        <p:spPr bwMode="auto">
          <a:xfrm flipH="1">
            <a:off x="5013325" y="5002213"/>
            <a:ext cx="344488" cy="531812"/>
          </a:xfrm>
          <a:prstGeom prst="line">
            <a:avLst/>
          </a:prstGeom>
          <a:ln>
            <a:solidFill>
              <a:srgbClr val="8FAADC"/>
            </a:solidFill>
            <a:prstDash val="dash"/>
          </a:ln>
        </p:spPr>
        <p:style>
          <a:lnRef idx="1">
            <a:schemeClr val="accent1"/>
          </a:lnRef>
          <a:fillRef idx="0">
            <a:schemeClr val="accent1"/>
          </a:fillRef>
          <a:effectRef idx="0">
            <a:schemeClr val="accent1"/>
          </a:effectRef>
          <a:fontRef idx="minor">
            <a:schemeClr val="tx1"/>
          </a:fontRef>
        </p:style>
      </p:cxnSp>
      <p:cxnSp>
        <p:nvCxnSpPr>
          <p:cNvPr id="18" name="MH_Other_16">
            <a:extLst>
              <a:ext uri="{FF2B5EF4-FFF2-40B4-BE49-F238E27FC236}">
                <a16:creationId xmlns:a16="http://schemas.microsoft.com/office/drawing/2014/main" id="{831B02A2-29A9-421D-9072-3393C514F7D1}"/>
              </a:ext>
            </a:extLst>
          </p:cNvPr>
          <p:cNvCxnSpPr/>
          <p:nvPr>
            <p:custDataLst>
              <p:tags r:id="rId17"/>
            </p:custDataLst>
          </p:nvPr>
        </p:nvCxnSpPr>
        <p:spPr bwMode="auto">
          <a:xfrm flipH="1" flipV="1">
            <a:off x="2279651" y="5534025"/>
            <a:ext cx="2735263" cy="0"/>
          </a:xfrm>
          <a:prstGeom prst="line">
            <a:avLst/>
          </a:prstGeom>
          <a:ln>
            <a:solidFill>
              <a:srgbClr val="8FAADC"/>
            </a:solidFill>
            <a:prstDash val="dash"/>
          </a:ln>
        </p:spPr>
        <p:style>
          <a:lnRef idx="1">
            <a:schemeClr val="accent1"/>
          </a:lnRef>
          <a:fillRef idx="0">
            <a:schemeClr val="accent1"/>
          </a:fillRef>
          <a:effectRef idx="0">
            <a:schemeClr val="accent1"/>
          </a:effectRef>
          <a:fontRef idx="minor">
            <a:schemeClr val="tx1"/>
          </a:fontRef>
        </p:style>
      </p:cxnSp>
      <p:sp>
        <p:nvSpPr>
          <p:cNvPr id="28" name="MH_SubTitle_1">
            <a:extLst>
              <a:ext uri="{FF2B5EF4-FFF2-40B4-BE49-F238E27FC236}">
                <a16:creationId xmlns:a16="http://schemas.microsoft.com/office/drawing/2014/main" id="{E02E472D-D9F8-4000-BE14-09A01FFFDAEC}"/>
              </a:ext>
            </a:extLst>
          </p:cNvPr>
          <p:cNvSpPr>
            <a:spLocks noChangeArrowheads="1"/>
          </p:cNvSpPr>
          <p:nvPr>
            <p:custDataLst>
              <p:tags r:id="rId18"/>
            </p:custDataLst>
          </p:nvPr>
        </p:nvSpPr>
        <p:spPr bwMode="auto">
          <a:xfrm>
            <a:off x="7221541" y="1989933"/>
            <a:ext cx="290021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20000"/>
              </a:lnSpc>
              <a:spcBef>
                <a:spcPct val="0"/>
              </a:spcBef>
              <a:spcAft>
                <a:spcPts val="600"/>
              </a:spcAft>
              <a:buNone/>
              <a:defRPr/>
            </a:pPr>
            <a:r>
              <a:rPr lang="en-US" sz="1900" dirty="0" err="1" smtClean="0">
                <a:solidFill>
                  <a:schemeClr val="bg1"/>
                </a:solidFill>
              </a:rPr>
              <a:t>Kiểm</a:t>
            </a:r>
            <a:r>
              <a:rPr lang="en-US" sz="1900" dirty="0" smtClean="0">
                <a:solidFill>
                  <a:schemeClr val="bg1"/>
                </a:solidFill>
              </a:rPr>
              <a:t> </a:t>
            </a:r>
            <a:r>
              <a:rPr lang="en-US" sz="1900" dirty="0" err="1" smtClean="0">
                <a:solidFill>
                  <a:schemeClr val="bg1"/>
                </a:solidFill>
              </a:rPr>
              <a:t>thử</a:t>
            </a:r>
            <a:r>
              <a:rPr lang="en-US" sz="1900" dirty="0" smtClean="0">
                <a:solidFill>
                  <a:schemeClr val="bg1"/>
                </a:solidFill>
              </a:rPr>
              <a:t> </a:t>
            </a:r>
            <a:r>
              <a:rPr lang="en-US" sz="1900" dirty="0" err="1" smtClean="0">
                <a:solidFill>
                  <a:schemeClr val="bg1"/>
                </a:solidFill>
              </a:rPr>
              <a:t>mô</a:t>
            </a:r>
            <a:r>
              <a:rPr lang="en-US" sz="1900" dirty="0" smtClean="0">
                <a:solidFill>
                  <a:schemeClr val="bg1"/>
                </a:solidFill>
              </a:rPr>
              <a:t> </a:t>
            </a:r>
            <a:r>
              <a:rPr lang="en-US" sz="1900" dirty="0" err="1" smtClean="0">
                <a:solidFill>
                  <a:schemeClr val="bg1"/>
                </a:solidFill>
              </a:rPr>
              <a:t>hình</a:t>
            </a:r>
            <a:r>
              <a:rPr lang="en-US" sz="1900" dirty="0" smtClean="0">
                <a:solidFill>
                  <a:schemeClr val="bg1"/>
                </a:solidFill>
              </a:rPr>
              <a:t> </a:t>
            </a:r>
            <a:r>
              <a:rPr lang="en-US" sz="1900" dirty="0" err="1" smtClean="0">
                <a:solidFill>
                  <a:schemeClr val="bg1"/>
                </a:solidFill>
              </a:rPr>
              <a:t>học</a:t>
            </a:r>
            <a:r>
              <a:rPr lang="en-US" sz="1900" dirty="0" smtClean="0">
                <a:solidFill>
                  <a:schemeClr val="bg1"/>
                </a:solidFill>
              </a:rPr>
              <a:t> </a:t>
            </a:r>
            <a:r>
              <a:rPr lang="en-US" sz="1900" dirty="0" err="1" smtClean="0">
                <a:solidFill>
                  <a:schemeClr val="bg1"/>
                </a:solidFill>
              </a:rPr>
              <a:t>máy</a:t>
            </a:r>
            <a:endParaRPr lang="en-US" altLang="zh-CN" sz="1900" b="1" dirty="0">
              <a:solidFill>
                <a:schemeClr val="bg1"/>
              </a:solidFill>
              <a:latin typeface="Noto Sans S Chinese Medium" panose="020B0600000000000000" pitchFamily="34" charset="-122"/>
              <a:ea typeface="Noto Sans S Chinese Medium" panose="020B0600000000000000" pitchFamily="34" charset="-122"/>
            </a:endParaRPr>
          </a:p>
        </p:txBody>
      </p:sp>
      <p:sp>
        <p:nvSpPr>
          <p:cNvPr id="30" name="MH_SubTitle_1">
            <a:extLst>
              <a:ext uri="{FF2B5EF4-FFF2-40B4-BE49-F238E27FC236}">
                <a16:creationId xmlns:a16="http://schemas.microsoft.com/office/drawing/2014/main" id="{33628989-21A6-47E5-A640-13A0F69CBC29}"/>
              </a:ext>
            </a:extLst>
          </p:cNvPr>
          <p:cNvSpPr>
            <a:spLocks noChangeArrowheads="1"/>
          </p:cNvSpPr>
          <p:nvPr>
            <p:custDataLst>
              <p:tags r:id="rId19"/>
            </p:custDataLst>
          </p:nvPr>
        </p:nvSpPr>
        <p:spPr bwMode="auto">
          <a:xfrm>
            <a:off x="2249488" y="5108443"/>
            <a:ext cx="2432049"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rmAutofit fontScale="92500" lnSpcReduction="20000"/>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20000"/>
              </a:lnSpc>
              <a:spcBef>
                <a:spcPct val="0"/>
              </a:spcBef>
              <a:spcAft>
                <a:spcPts val="600"/>
              </a:spcAft>
              <a:buNone/>
              <a:defRPr/>
            </a:pPr>
            <a:r>
              <a:rPr lang="en-US" dirty="0" err="1">
                <a:solidFill>
                  <a:schemeClr val="bg1"/>
                </a:solidFill>
              </a:rPr>
              <a:t>Các</a:t>
            </a:r>
            <a:r>
              <a:rPr lang="en-US" dirty="0">
                <a:solidFill>
                  <a:schemeClr val="bg1"/>
                </a:solidFill>
              </a:rPr>
              <a:t> </a:t>
            </a:r>
            <a:r>
              <a:rPr lang="en-US" dirty="0" err="1">
                <a:solidFill>
                  <a:schemeClr val="bg1"/>
                </a:solidFill>
              </a:rPr>
              <a:t>kết</a:t>
            </a:r>
            <a:r>
              <a:rPr lang="en-US" dirty="0">
                <a:solidFill>
                  <a:schemeClr val="bg1"/>
                </a:solidFill>
              </a:rPr>
              <a:t> </a:t>
            </a:r>
            <a:r>
              <a:rPr lang="en-US" dirty="0" err="1">
                <a:solidFill>
                  <a:schemeClr val="bg1"/>
                </a:solidFill>
              </a:rPr>
              <a:t>quả</a:t>
            </a:r>
            <a:r>
              <a:rPr lang="en-US" dirty="0">
                <a:solidFill>
                  <a:schemeClr val="bg1"/>
                </a:solidFill>
              </a:rPr>
              <a:t> </a:t>
            </a:r>
            <a:r>
              <a:rPr lang="en-US" dirty="0" err="1">
                <a:solidFill>
                  <a:schemeClr val="bg1"/>
                </a:solidFill>
              </a:rPr>
              <a:t>kiểm</a:t>
            </a:r>
            <a:r>
              <a:rPr lang="en-US" dirty="0">
                <a:solidFill>
                  <a:schemeClr val="bg1"/>
                </a:solidFill>
              </a:rPr>
              <a:t> </a:t>
            </a:r>
            <a:r>
              <a:rPr lang="en-US" dirty="0" err="1">
                <a:solidFill>
                  <a:schemeClr val="bg1"/>
                </a:solidFill>
              </a:rPr>
              <a:t>thử</a:t>
            </a:r>
            <a:endParaRPr lang="en-US" altLang="zh-CN" sz="1800" b="1" dirty="0">
              <a:solidFill>
                <a:schemeClr val="bg1"/>
              </a:solidFill>
              <a:latin typeface="Noto Sans S Chinese Medium" panose="020B0600000000000000" pitchFamily="34" charset="-122"/>
              <a:ea typeface="Noto Sans S Chinese Medium" panose="020B0600000000000000" pitchFamily="34" charset="-122"/>
            </a:endParaRPr>
          </a:p>
        </p:txBody>
      </p:sp>
      <p:sp>
        <p:nvSpPr>
          <p:cNvPr id="32" name="MH_SubTitle_1">
            <a:extLst>
              <a:ext uri="{FF2B5EF4-FFF2-40B4-BE49-F238E27FC236}">
                <a16:creationId xmlns:a16="http://schemas.microsoft.com/office/drawing/2014/main" id="{FCC9F818-2FF8-491B-8F12-F981EE981E6D}"/>
              </a:ext>
            </a:extLst>
          </p:cNvPr>
          <p:cNvSpPr>
            <a:spLocks noChangeArrowheads="1"/>
          </p:cNvSpPr>
          <p:nvPr>
            <p:custDataLst>
              <p:tags r:id="rId20"/>
            </p:custDataLst>
          </p:nvPr>
        </p:nvSpPr>
        <p:spPr bwMode="auto">
          <a:xfrm>
            <a:off x="7632701" y="5108443"/>
            <a:ext cx="24082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20000"/>
              </a:lnSpc>
              <a:spcBef>
                <a:spcPct val="0"/>
              </a:spcBef>
              <a:spcAft>
                <a:spcPts val="600"/>
              </a:spcAft>
              <a:buNone/>
              <a:defRPr/>
            </a:pPr>
            <a:r>
              <a:rPr lang="en-US" sz="1900" dirty="0" err="1">
                <a:solidFill>
                  <a:schemeClr val="bg1"/>
                </a:solidFill>
              </a:rPr>
              <a:t>Kết</a:t>
            </a:r>
            <a:r>
              <a:rPr lang="en-US" sz="1900" dirty="0">
                <a:solidFill>
                  <a:schemeClr val="bg1"/>
                </a:solidFill>
              </a:rPr>
              <a:t> </a:t>
            </a:r>
            <a:r>
              <a:rPr lang="en-US" sz="1900" dirty="0" err="1">
                <a:solidFill>
                  <a:schemeClr val="bg1"/>
                </a:solidFill>
              </a:rPr>
              <a:t>quả</a:t>
            </a:r>
            <a:r>
              <a:rPr lang="en-US" sz="1900" dirty="0">
                <a:solidFill>
                  <a:schemeClr val="bg1"/>
                </a:solidFill>
              </a:rPr>
              <a:t> </a:t>
            </a:r>
            <a:r>
              <a:rPr lang="en-US" sz="1900" dirty="0" err="1">
                <a:solidFill>
                  <a:schemeClr val="bg1"/>
                </a:solidFill>
              </a:rPr>
              <a:t>thực</a:t>
            </a:r>
            <a:r>
              <a:rPr lang="en-US" sz="1900" dirty="0">
                <a:solidFill>
                  <a:schemeClr val="bg1"/>
                </a:solidFill>
              </a:rPr>
              <a:t> </a:t>
            </a:r>
            <a:r>
              <a:rPr lang="en-US" sz="1900" dirty="0" err="1">
                <a:solidFill>
                  <a:schemeClr val="bg1"/>
                </a:solidFill>
              </a:rPr>
              <a:t>nghiệm</a:t>
            </a:r>
            <a:endParaRPr lang="en-US" altLang="zh-CN" sz="1900" b="1" dirty="0">
              <a:solidFill>
                <a:schemeClr val="bg1"/>
              </a:solidFill>
              <a:latin typeface="Noto Sans S Chinese Medium" panose="020B0600000000000000" pitchFamily="34" charset="-122"/>
              <a:ea typeface="Noto Sans S Chinese Medium" panose="020B0600000000000000" pitchFamily="34" charset="-122"/>
            </a:endParaRPr>
          </a:p>
        </p:txBody>
      </p:sp>
      <p:sp>
        <p:nvSpPr>
          <p:cNvPr id="34" name="MH_SubTitle_1">
            <a:extLst>
              <a:ext uri="{FF2B5EF4-FFF2-40B4-BE49-F238E27FC236}">
                <a16:creationId xmlns:a16="http://schemas.microsoft.com/office/drawing/2014/main" id="{68AA474D-BBC5-48B1-8E1E-C880FFDB3EFE}"/>
              </a:ext>
            </a:extLst>
          </p:cNvPr>
          <p:cNvSpPr>
            <a:spLocks noChangeArrowheads="1"/>
          </p:cNvSpPr>
          <p:nvPr>
            <p:custDataLst>
              <p:tags r:id="rId21"/>
            </p:custDataLst>
          </p:nvPr>
        </p:nvSpPr>
        <p:spPr bwMode="auto">
          <a:xfrm>
            <a:off x="5661819" y="3805485"/>
            <a:ext cx="1025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rmAutofit lnSpcReduction="10000"/>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20000"/>
              </a:lnSpc>
              <a:spcBef>
                <a:spcPct val="0"/>
              </a:spcBef>
              <a:spcAft>
                <a:spcPts val="600"/>
              </a:spcAft>
              <a:buNone/>
              <a:defRPr/>
            </a:pPr>
            <a:endParaRPr lang="en-US" altLang="zh-CN" sz="1800" b="1" dirty="0">
              <a:solidFill>
                <a:srgbClr val="8FAADC"/>
              </a:solidFill>
              <a:latin typeface="Noto Sans S Chinese Medium" panose="020B0600000000000000" pitchFamily="34" charset="-122"/>
              <a:ea typeface="Noto Sans S Chinese Medium" panose="020B0600000000000000" pitchFamily="34" charset="-122"/>
            </a:endParaRPr>
          </a:p>
        </p:txBody>
      </p:sp>
      <p:pic>
        <p:nvPicPr>
          <p:cNvPr id="37" name="图片 36">
            <a:extLst>
              <a:ext uri="{FF2B5EF4-FFF2-40B4-BE49-F238E27FC236}">
                <a16:creationId xmlns:a16="http://schemas.microsoft.com/office/drawing/2014/main" id="{D6BFF48D-4097-4CE4-8829-12A0C6A9B6EF}"/>
              </a:ext>
            </a:extLst>
          </p:cNvPr>
          <p:cNvPicPr>
            <a:picLocks noChangeAspect="1"/>
          </p:cNvPicPr>
          <p:nvPr/>
        </p:nvPicPr>
        <p:blipFill>
          <a:blip r:embed="rId24" cstate="hqprint">
            <a:extLst>
              <a:ext uri="{28A0092B-C50C-407E-A947-70E740481C1C}">
                <a14:useLocalDpi xmlns:a14="http://schemas.microsoft.com/office/drawing/2010/main" val="0"/>
              </a:ext>
            </a:extLst>
          </a:blip>
          <a:stretch>
            <a:fillRect/>
          </a:stretch>
        </p:blipFill>
        <p:spPr>
          <a:xfrm>
            <a:off x="322967" y="4943587"/>
            <a:ext cx="1101809" cy="900000"/>
          </a:xfrm>
          <a:prstGeom prst="rect">
            <a:avLst/>
          </a:prstGeom>
        </p:spPr>
      </p:pic>
      <p:pic>
        <p:nvPicPr>
          <p:cNvPr id="38" name="图片 37">
            <a:extLst>
              <a:ext uri="{FF2B5EF4-FFF2-40B4-BE49-F238E27FC236}">
                <a16:creationId xmlns:a16="http://schemas.microsoft.com/office/drawing/2014/main" id="{17DB9222-6ED9-4256-A2D0-78B8FE549D3F}"/>
              </a:ext>
            </a:extLst>
          </p:cNvPr>
          <p:cNvPicPr>
            <a:picLocks noChangeAspect="1"/>
          </p:cNvPicPr>
          <p:nvPr/>
        </p:nvPicPr>
        <p:blipFill>
          <a:blip r:embed="rId24" cstate="hqprint">
            <a:extLst>
              <a:ext uri="{28A0092B-C50C-407E-A947-70E740481C1C}">
                <a14:useLocalDpi xmlns:a14="http://schemas.microsoft.com/office/drawing/2010/main" val="0"/>
              </a:ext>
            </a:extLst>
          </a:blip>
          <a:stretch>
            <a:fillRect/>
          </a:stretch>
        </p:blipFill>
        <p:spPr>
          <a:xfrm>
            <a:off x="10901900" y="1042582"/>
            <a:ext cx="1101809" cy="900000"/>
          </a:xfrm>
          <a:prstGeom prst="rect">
            <a:avLst/>
          </a:prstGeom>
        </p:spPr>
      </p:pic>
      <p:pic>
        <p:nvPicPr>
          <p:cNvPr id="39" name="图片 38">
            <a:extLst>
              <a:ext uri="{FF2B5EF4-FFF2-40B4-BE49-F238E27FC236}">
                <a16:creationId xmlns:a16="http://schemas.microsoft.com/office/drawing/2014/main" id="{3251EC2E-6FF1-4E33-AAF4-31BF60B792B0}"/>
              </a:ext>
            </a:extLst>
          </p:cNvPr>
          <p:cNvPicPr>
            <a:picLocks noChangeAspect="1"/>
          </p:cNvPicPr>
          <p:nvPr/>
        </p:nvPicPr>
        <p:blipFill>
          <a:blip r:embed="rId24" cstate="hqprint">
            <a:extLst>
              <a:ext uri="{28A0092B-C50C-407E-A947-70E740481C1C}">
                <a14:useLocalDpi xmlns:a14="http://schemas.microsoft.com/office/drawing/2010/main" val="0"/>
              </a:ext>
            </a:extLst>
          </a:blip>
          <a:stretch>
            <a:fillRect/>
          </a:stretch>
        </p:blipFill>
        <p:spPr>
          <a:xfrm>
            <a:off x="272449" y="2811575"/>
            <a:ext cx="1101809" cy="900000"/>
          </a:xfrm>
          <a:prstGeom prst="rect">
            <a:avLst/>
          </a:prstGeom>
        </p:spPr>
      </p:pic>
      <p:pic>
        <p:nvPicPr>
          <p:cNvPr id="40" name="图片 39">
            <a:extLst>
              <a:ext uri="{FF2B5EF4-FFF2-40B4-BE49-F238E27FC236}">
                <a16:creationId xmlns:a16="http://schemas.microsoft.com/office/drawing/2014/main" id="{4A9C3FFA-C5C5-4817-9F40-66B453697ED7}"/>
              </a:ext>
            </a:extLst>
          </p:cNvPr>
          <p:cNvPicPr>
            <a:picLocks noChangeAspect="1"/>
          </p:cNvPicPr>
          <p:nvPr/>
        </p:nvPicPr>
        <p:blipFill>
          <a:blip r:embed="rId24" cstate="hqprint">
            <a:extLst>
              <a:ext uri="{28A0092B-C50C-407E-A947-70E740481C1C}">
                <a14:useLocalDpi xmlns:a14="http://schemas.microsoft.com/office/drawing/2010/main" val="0"/>
              </a:ext>
            </a:extLst>
          </a:blip>
          <a:stretch>
            <a:fillRect/>
          </a:stretch>
        </p:blipFill>
        <p:spPr>
          <a:xfrm>
            <a:off x="10841492" y="3320158"/>
            <a:ext cx="1101809" cy="900000"/>
          </a:xfrm>
          <a:prstGeom prst="rect">
            <a:avLst/>
          </a:prstGeom>
        </p:spPr>
      </p:pic>
    </p:spTree>
    <p:extLst>
      <p:ext uri="{BB962C8B-B14F-4D97-AF65-F5344CB8AC3E}">
        <p14:creationId xmlns:p14="http://schemas.microsoft.com/office/powerpoint/2010/main" val="2026522982"/>
      </p:ext>
    </p:extLst>
  </p:cSld>
  <p:clrMapOvr>
    <a:masterClrMapping/>
  </p:clrMapOvr>
  <mc:AlternateContent xmlns:mc="http://schemas.openxmlformats.org/markup-compatibility/2006" xmlns:p15="http://schemas.microsoft.com/office/powerpoint/2012/main">
    <mc:Choice Requires="p15">
      <p:transition spd="slow" advClick="0" advTm="2000">
        <p15:prstTrans prst="peelOff"/>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p:cTn id="13" dur="1000" fill="hold"/>
                                        <p:tgtEl>
                                          <p:spTgt spid="24"/>
                                        </p:tgtEl>
                                        <p:attrNameLst>
                                          <p:attrName>ppt_w</p:attrName>
                                        </p:attrNameLst>
                                      </p:cBhvr>
                                      <p:tavLst>
                                        <p:tav tm="0">
                                          <p:val>
                                            <p:fltVal val="0"/>
                                          </p:val>
                                        </p:tav>
                                        <p:tav tm="100000">
                                          <p:val>
                                            <p:strVal val="#ppt_w"/>
                                          </p:val>
                                        </p:tav>
                                      </p:tavLst>
                                    </p:anim>
                                    <p:anim calcmode="lin" valueType="num">
                                      <p:cBhvr>
                                        <p:cTn id="14" dur="1000" fill="hold"/>
                                        <p:tgtEl>
                                          <p:spTgt spid="24"/>
                                        </p:tgtEl>
                                        <p:attrNameLst>
                                          <p:attrName>ppt_h</p:attrName>
                                        </p:attrNameLst>
                                      </p:cBhvr>
                                      <p:tavLst>
                                        <p:tav tm="0">
                                          <p:val>
                                            <p:fltVal val="0"/>
                                          </p:val>
                                        </p:tav>
                                        <p:tav tm="100000">
                                          <p:val>
                                            <p:strVal val="#ppt_h"/>
                                          </p:val>
                                        </p:tav>
                                      </p:tavLst>
                                    </p:anim>
                                    <p:anim calcmode="lin" valueType="num">
                                      <p:cBhvr>
                                        <p:cTn id="15" dur="1000" fill="hold"/>
                                        <p:tgtEl>
                                          <p:spTgt spid="24"/>
                                        </p:tgtEl>
                                        <p:attrNameLst>
                                          <p:attrName>style.rotation</p:attrName>
                                        </p:attrNameLst>
                                      </p:cBhvr>
                                      <p:tavLst>
                                        <p:tav tm="0">
                                          <p:val>
                                            <p:fltVal val="90"/>
                                          </p:val>
                                        </p:tav>
                                        <p:tav tm="100000">
                                          <p:val>
                                            <p:fltVal val="0"/>
                                          </p:val>
                                        </p:tav>
                                      </p:tavLst>
                                    </p:anim>
                                    <p:animEffect transition="in" filter="fade">
                                      <p:cBhvr>
                                        <p:cTn id="16" dur="1000"/>
                                        <p:tgtEl>
                                          <p:spTgt spid="24"/>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p:cTn id="19" dur="1000" fill="hold"/>
                                        <p:tgtEl>
                                          <p:spTgt spid="30"/>
                                        </p:tgtEl>
                                        <p:attrNameLst>
                                          <p:attrName>ppt_w</p:attrName>
                                        </p:attrNameLst>
                                      </p:cBhvr>
                                      <p:tavLst>
                                        <p:tav tm="0">
                                          <p:val>
                                            <p:fltVal val="0"/>
                                          </p:val>
                                        </p:tav>
                                        <p:tav tm="100000">
                                          <p:val>
                                            <p:strVal val="#ppt_w"/>
                                          </p:val>
                                        </p:tav>
                                      </p:tavLst>
                                    </p:anim>
                                    <p:anim calcmode="lin" valueType="num">
                                      <p:cBhvr>
                                        <p:cTn id="20" dur="1000" fill="hold"/>
                                        <p:tgtEl>
                                          <p:spTgt spid="30"/>
                                        </p:tgtEl>
                                        <p:attrNameLst>
                                          <p:attrName>ppt_h</p:attrName>
                                        </p:attrNameLst>
                                      </p:cBhvr>
                                      <p:tavLst>
                                        <p:tav tm="0">
                                          <p:val>
                                            <p:fltVal val="0"/>
                                          </p:val>
                                        </p:tav>
                                        <p:tav tm="100000">
                                          <p:val>
                                            <p:strVal val="#ppt_h"/>
                                          </p:val>
                                        </p:tav>
                                      </p:tavLst>
                                    </p:anim>
                                    <p:anim calcmode="lin" valueType="num">
                                      <p:cBhvr>
                                        <p:cTn id="21" dur="1000" fill="hold"/>
                                        <p:tgtEl>
                                          <p:spTgt spid="30"/>
                                        </p:tgtEl>
                                        <p:attrNameLst>
                                          <p:attrName>style.rotation</p:attrName>
                                        </p:attrNameLst>
                                      </p:cBhvr>
                                      <p:tavLst>
                                        <p:tav tm="0">
                                          <p:val>
                                            <p:fltVal val="90"/>
                                          </p:val>
                                        </p:tav>
                                        <p:tav tm="100000">
                                          <p:val>
                                            <p:fltVal val="0"/>
                                          </p:val>
                                        </p:tav>
                                      </p:tavLst>
                                    </p:anim>
                                    <p:animEffect transition="in" filter="fade">
                                      <p:cBhvr>
                                        <p:cTn id="22" dur="1000"/>
                                        <p:tgtEl>
                                          <p:spTgt spid="30"/>
                                        </p:tgtEl>
                                      </p:cBhvr>
                                    </p:animEffect>
                                  </p:childTnLst>
                                </p:cTn>
                              </p:par>
                              <p:par>
                                <p:cTn id="23" presetID="31" presetClass="entr" presetSubtype="0" fill="hold" grpId="0" nodeType="withEffect" nodePh="1">
                                  <p:stCondLst>
                                    <p:cond delay="0"/>
                                  </p:stCondLst>
                                  <p:endCondLst>
                                    <p:cond evt="begin" delay="0">
                                      <p:tn val="23"/>
                                    </p:cond>
                                  </p:endCondLst>
                                  <p:childTnLst>
                                    <p:set>
                                      <p:cBhvr>
                                        <p:cTn id="24" dur="1" fill="hold">
                                          <p:stCondLst>
                                            <p:cond delay="0"/>
                                          </p:stCondLst>
                                        </p:cTn>
                                        <p:tgtEl>
                                          <p:spTgt spid="34"/>
                                        </p:tgtEl>
                                        <p:attrNameLst>
                                          <p:attrName>style.visibility</p:attrName>
                                        </p:attrNameLst>
                                      </p:cBhvr>
                                      <p:to>
                                        <p:strVal val="visible"/>
                                      </p:to>
                                    </p:set>
                                    <p:anim calcmode="lin" valueType="num">
                                      <p:cBhvr>
                                        <p:cTn id="25" dur="1000" fill="hold"/>
                                        <p:tgtEl>
                                          <p:spTgt spid="34"/>
                                        </p:tgtEl>
                                        <p:attrNameLst>
                                          <p:attrName>ppt_w</p:attrName>
                                        </p:attrNameLst>
                                      </p:cBhvr>
                                      <p:tavLst>
                                        <p:tav tm="0">
                                          <p:val>
                                            <p:fltVal val="0"/>
                                          </p:val>
                                        </p:tav>
                                        <p:tav tm="100000">
                                          <p:val>
                                            <p:strVal val="#ppt_w"/>
                                          </p:val>
                                        </p:tav>
                                      </p:tavLst>
                                    </p:anim>
                                    <p:anim calcmode="lin" valueType="num">
                                      <p:cBhvr>
                                        <p:cTn id="26" dur="1000" fill="hold"/>
                                        <p:tgtEl>
                                          <p:spTgt spid="34"/>
                                        </p:tgtEl>
                                        <p:attrNameLst>
                                          <p:attrName>ppt_h</p:attrName>
                                        </p:attrNameLst>
                                      </p:cBhvr>
                                      <p:tavLst>
                                        <p:tav tm="0">
                                          <p:val>
                                            <p:fltVal val="0"/>
                                          </p:val>
                                        </p:tav>
                                        <p:tav tm="100000">
                                          <p:val>
                                            <p:strVal val="#ppt_h"/>
                                          </p:val>
                                        </p:tav>
                                      </p:tavLst>
                                    </p:anim>
                                    <p:anim calcmode="lin" valueType="num">
                                      <p:cBhvr>
                                        <p:cTn id="27" dur="1000" fill="hold"/>
                                        <p:tgtEl>
                                          <p:spTgt spid="34"/>
                                        </p:tgtEl>
                                        <p:attrNameLst>
                                          <p:attrName>style.rotation</p:attrName>
                                        </p:attrNameLst>
                                      </p:cBhvr>
                                      <p:tavLst>
                                        <p:tav tm="0">
                                          <p:val>
                                            <p:fltVal val="90"/>
                                          </p:val>
                                        </p:tav>
                                        <p:tav tm="100000">
                                          <p:val>
                                            <p:fltVal val="0"/>
                                          </p:val>
                                        </p:tav>
                                      </p:tavLst>
                                    </p:anim>
                                    <p:animEffect transition="in" filter="fade">
                                      <p:cBhvr>
                                        <p:cTn id="28" dur="1000"/>
                                        <p:tgtEl>
                                          <p:spTgt spid="34"/>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p:cTn id="31" dur="1000" fill="hold"/>
                                        <p:tgtEl>
                                          <p:spTgt spid="32"/>
                                        </p:tgtEl>
                                        <p:attrNameLst>
                                          <p:attrName>ppt_w</p:attrName>
                                        </p:attrNameLst>
                                      </p:cBhvr>
                                      <p:tavLst>
                                        <p:tav tm="0">
                                          <p:val>
                                            <p:fltVal val="0"/>
                                          </p:val>
                                        </p:tav>
                                        <p:tav tm="100000">
                                          <p:val>
                                            <p:strVal val="#ppt_w"/>
                                          </p:val>
                                        </p:tav>
                                      </p:tavLst>
                                    </p:anim>
                                    <p:anim calcmode="lin" valueType="num">
                                      <p:cBhvr>
                                        <p:cTn id="32" dur="1000" fill="hold"/>
                                        <p:tgtEl>
                                          <p:spTgt spid="32"/>
                                        </p:tgtEl>
                                        <p:attrNameLst>
                                          <p:attrName>ppt_h</p:attrName>
                                        </p:attrNameLst>
                                      </p:cBhvr>
                                      <p:tavLst>
                                        <p:tav tm="0">
                                          <p:val>
                                            <p:fltVal val="0"/>
                                          </p:val>
                                        </p:tav>
                                        <p:tav tm="100000">
                                          <p:val>
                                            <p:strVal val="#ppt_h"/>
                                          </p:val>
                                        </p:tav>
                                      </p:tavLst>
                                    </p:anim>
                                    <p:anim calcmode="lin" valueType="num">
                                      <p:cBhvr>
                                        <p:cTn id="33" dur="1000" fill="hold"/>
                                        <p:tgtEl>
                                          <p:spTgt spid="32"/>
                                        </p:tgtEl>
                                        <p:attrNameLst>
                                          <p:attrName>style.rotation</p:attrName>
                                        </p:attrNameLst>
                                      </p:cBhvr>
                                      <p:tavLst>
                                        <p:tav tm="0">
                                          <p:val>
                                            <p:fltVal val="90"/>
                                          </p:val>
                                        </p:tav>
                                        <p:tav tm="100000">
                                          <p:val>
                                            <p:fltVal val="0"/>
                                          </p:val>
                                        </p:tav>
                                      </p:tavLst>
                                    </p:anim>
                                    <p:animEffect transition="in" filter="fade">
                                      <p:cBhvr>
                                        <p:cTn id="34" dur="1000"/>
                                        <p:tgtEl>
                                          <p:spTgt spid="32"/>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p:cTn id="37" dur="1000" fill="hold"/>
                                        <p:tgtEl>
                                          <p:spTgt spid="28"/>
                                        </p:tgtEl>
                                        <p:attrNameLst>
                                          <p:attrName>ppt_w</p:attrName>
                                        </p:attrNameLst>
                                      </p:cBhvr>
                                      <p:tavLst>
                                        <p:tav tm="0">
                                          <p:val>
                                            <p:fltVal val="0"/>
                                          </p:val>
                                        </p:tav>
                                        <p:tav tm="100000">
                                          <p:val>
                                            <p:strVal val="#ppt_w"/>
                                          </p:val>
                                        </p:tav>
                                      </p:tavLst>
                                    </p:anim>
                                    <p:anim calcmode="lin" valueType="num">
                                      <p:cBhvr>
                                        <p:cTn id="38" dur="1000" fill="hold"/>
                                        <p:tgtEl>
                                          <p:spTgt spid="28"/>
                                        </p:tgtEl>
                                        <p:attrNameLst>
                                          <p:attrName>ppt_h</p:attrName>
                                        </p:attrNameLst>
                                      </p:cBhvr>
                                      <p:tavLst>
                                        <p:tav tm="0">
                                          <p:val>
                                            <p:fltVal val="0"/>
                                          </p:val>
                                        </p:tav>
                                        <p:tav tm="100000">
                                          <p:val>
                                            <p:strVal val="#ppt_h"/>
                                          </p:val>
                                        </p:tav>
                                      </p:tavLst>
                                    </p:anim>
                                    <p:anim calcmode="lin" valueType="num">
                                      <p:cBhvr>
                                        <p:cTn id="39" dur="1000" fill="hold"/>
                                        <p:tgtEl>
                                          <p:spTgt spid="28"/>
                                        </p:tgtEl>
                                        <p:attrNameLst>
                                          <p:attrName>style.rotation</p:attrName>
                                        </p:attrNameLst>
                                      </p:cBhvr>
                                      <p:tavLst>
                                        <p:tav tm="0">
                                          <p:val>
                                            <p:fltVal val="90"/>
                                          </p:val>
                                        </p:tav>
                                        <p:tav tm="100000">
                                          <p:val>
                                            <p:fltVal val="0"/>
                                          </p:val>
                                        </p:tav>
                                      </p:tavLst>
                                    </p:anim>
                                    <p:animEffect transition="in" filter="fade">
                                      <p:cBhvr>
                                        <p:cTn id="40"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 grpId="0"/>
      <p:bldP spid="28" grpId="0"/>
      <p:bldP spid="30" grpId="0"/>
      <p:bldP spid="32" grpId="0"/>
      <p:bldP spid="3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E8048E6-1632-49E7-BEAA-EFA0B3C5A1A7}"/>
              </a:ext>
            </a:extLst>
          </p:cNvPr>
          <p:cNvSpPr txBox="1"/>
          <p:nvPr/>
        </p:nvSpPr>
        <p:spPr>
          <a:xfrm>
            <a:off x="506814" y="638466"/>
            <a:ext cx="4639412" cy="954107"/>
          </a:xfrm>
          <a:prstGeom prst="rect">
            <a:avLst/>
          </a:prstGeom>
          <a:noFill/>
        </p:spPr>
        <p:txBody>
          <a:bodyPr wrap="none" rtlCol="0">
            <a:spAutoFit/>
          </a:bodyPr>
          <a:lstStyle/>
          <a:p>
            <a:r>
              <a:rPr lang="vi-VN" sz="2800" b="1" dirty="0">
                <a:solidFill>
                  <a:schemeClr val="bg1"/>
                </a:solidFill>
              </a:rPr>
              <a:t>4.1. Khái quát về kiểm thử</a:t>
            </a:r>
          </a:p>
          <a:p>
            <a:endParaRPr lang="zh-CN" altLang="en-US" sz="2800" dirty="0">
              <a:solidFill>
                <a:srgbClr val="8FAADC"/>
              </a:solidFill>
              <a:latin typeface="Noto Sans S Chinese Medium" panose="020B0600000000000000" pitchFamily="34" charset="-122"/>
              <a:ea typeface="Noto Sans S Chinese Medium" panose="020B0600000000000000" pitchFamily="34" charset="-122"/>
            </a:endParaRPr>
          </a:p>
        </p:txBody>
      </p:sp>
      <p:sp>
        <p:nvSpPr>
          <p:cNvPr id="3" name="MH_Other_1">
            <a:extLst>
              <a:ext uri="{FF2B5EF4-FFF2-40B4-BE49-F238E27FC236}">
                <a16:creationId xmlns:a16="http://schemas.microsoft.com/office/drawing/2014/main" id="{BB28A49A-CB26-452C-98D9-B6EA3B692F11}"/>
              </a:ext>
            </a:extLst>
          </p:cNvPr>
          <p:cNvSpPr/>
          <p:nvPr>
            <p:custDataLst>
              <p:tags r:id="rId1"/>
            </p:custDataLst>
          </p:nvPr>
        </p:nvSpPr>
        <p:spPr>
          <a:xfrm>
            <a:off x="4918921" y="3471577"/>
            <a:ext cx="1338262" cy="1338262"/>
          </a:xfrm>
          <a:prstGeom prst="ellipse">
            <a:avLst/>
          </a:prstGeom>
          <a:solidFill>
            <a:srgbClr val="00C0F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8FAADC"/>
              </a:solidFill>
              <a:latin typeface="+mn-ea"/>
            </a:endParaRPr>
          </a:p>
        </p:txBody>
      </p:sp>
      <p:sp>
        <p:nvSpPr>
          <p:cNvPr id="4" name="MH_SubTitle_3">
            <a:extLst>
              <a:ext uri="{FF2B5EF4-FFF2-40B4-BE49-F238E27FC236}">
                <a16:creationId xmlns:a16="http://schemas.microsoft.com/office/drawing/2014/main" id="{F21400A5-0483-40F5-AB79-01206F854CF9}"/>
              </a:ext>
            </a:extLst>
          </p:cNvPr>
          <p:cNvSpPr>
            <a:spLocks noChangeAspect="1"/>
          </p:cNvSpPr>
          <p:nvPr>
            <p:custDataLst>
              <p:tags r:id="rId2"/>
            </p:custDataLst>
          </p:nvPr>
        </p:nvSpPr>
        <p:spPr>
          <a:xfrm>
            <a:off x="3742583" y="2990564"/>
            <a:ext cx="1080000" cy="10800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endParaRPr lang="zh-CN" altLang="en-US" sz="1600" dirty="0">
              <a:solidFill>
                <a:srgbClr val="8FAADC"/>
              </a:solidFill>
            </a:endParaRPr>
          </a:p>
        </p:txBody>
      </p:sp>
      <p:sp>
        <p:nvSpPr>
          <p:cNvPr id="5" name="MH_SubTitle_1">
            <a:extLst>
              <a:ext uri="{FF2B5EF4-FFF2-40B4-BE49-F238E27FC236}">
                <a16:creationId xmlns:a16="http://schemas.microsoft.com/office/drawing/2014/main" id="{4FE6421D-85AF-4A84-AE3E-6E1CAC4019F4}"/>
              </a:ext>
            </a:extLst>
          </p:cNvPr>
          <p:cNvSpPr/>
          <p:nvPr>
            <p:custDataLst>
              <p:tags r:id="rId3"/>
            </p:custDataLst>
          </p:nvPr>
        </p:nvSpPr>
        <p:spPr>
          <a:xfrm>
            <a:off x="6365133" y="2076164"/>
            <a:ext cx="2400300" cy="24003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lnSpc>
                <a:spcPct val="130000"/>
              </a:lnSpc>
              <a:defRPr/>
            </a:pPr>
            <a:endParaRPr lang="en-US" altLang="zh-CN" dirty="0">
              <a:solidFill>
                <a:srgbClr val="8FAADC"/>
              </a:solidFill>
              <a:latin typeface="Noto Sans S Chinese Medium" panose="020B0600000000000000" pitchFamily="34" charset="-122"/>
              <a:ea typeface="Noto Sans S Chinese Medium" panose="020B0600000000000000" pitchFamily="34" charset="-122"/>
            </a:endParaRPr>
          </a:p>
        </p:txBody>
      </p:sp>
      <p:sp>
        <p:nvSpPr>
          <p:cNvPr id="6" name="MH_SubTitle_2">
            <a:extLst>
              <a:ext uri="{FF2B5EF4-FFF2-40B4-BE49-F238E27FC236}">
                <a16:creationId xmlns:a16="http://schemas.microsoft.com/office/drawing/2014/main" id="{15664DA9-942F-4FEC-A14D-B0D4E661C367}"/>
              </a:ext>
            </a:extLst>
          </p:cNvPr>
          <p:cNvSpPr/>
          <p:nvPr>
            <p:custDataLst>
              <p:tags r:id="rId4"/>
            </p:custDataLst>
          </p:nvPr>
        </p:nvSpPr>
        <p:spPr>
          <a:xfrm>
            <a:off x="4925334" y="3473102"/>
            <a:ext cx="1338263" cy="1338262"/>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endParaRPr lang="zh-CN" altLang="en-US" sz="2400" dirty="0">
              <a:solidFill>
                <a:srgbClr val="8FAADC"/>
              </a:solidFill>
            </a:endParaRPr>
          </a:p>
        </p:txBody>
      </p:sp>
      <p:sp>
        <p:nvSpPr>
          <p:cNvPr id="7" name="MH_Other_2">
            <a:extLst>
              <a:ext uri="{FF2B5EF4-FFF2-40B4-BE49-F238E27FC236}">
                <a16:creationId xmlns:a16="http://schemas.microsoft.com/office/drawing/2014/main" id="{5553AB91-A23F-46DC-812A-35D9B6AC16A7}"/>
              </a:ext>
            </a:extLst>
          </p:cNvPr>
          <p:cNvSpPr/>
          <p:nvPr>
            <p:custDataLst>
              <p:tags r:id="rId5"/>
            </p:custDataLst>
          </p:nvPr>
        </p:nvSpPr>
        <p:spPr>
          <a:xfrm>
            <a:off x="5058621" y="2847689"/>
            <a:ext cx="342900" cy="3429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8FAADC"/>
              </a:solidFill>
              <a:latin typeface="+mn-ea"/>
            </a:endParaRPr>
          </a:p>
        </p:txBody>
      </p:sp>
      <p:sp>
        <p:nvSpPr>
          <p:cNvPr id="8" name="MH_Other_3">
            <a:extLst>
              <a:ext uri="{FF2B5EF4-FFF2-40B4-BE49-F238E27FC236}">
                <a16:creationId xmlns:a16="http://schemas.microsoft.com/office/drawing/2014/main" id="{13727233-9840-474D-BCFC-370F11776D7B}"/>
              </a:ext>
            </a:extLst>
          </p:cNvPr>
          <p:cNvSpPr/>
          <p:nvPr>
            <p:custDataLst>
              <p:tags r:id="rId6"/>
            </p:custDataLst>
          </p:nvPr>
        </p:nvSpPr>
        <p:spPr>
          <a:xfrm>
            <a:off x="5580908" y="2612739"/>
            <a:ext cx="546100" cy="5461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8FAADC"/>
              </a:solidFill>
              <a:latin typeface="+mn-ea"/>
            </a:endParaRPr>
          </a:p>
        </p:txBody>
      </p:sp>
      <p:sp>
        <p:nvSpPr>
          <p:cNvPr id="9" name="MH_Other_4">
            <a:extLst>
              <a:ext uri="{FF2B5EF4-FFF2-40B4-BE49-F238E27FC236}">
                <a16:creationId xmlns:a16="http://schemas.microsoft.com/office/drawing/2014/main" id="{5CA46785-62C9-4E7F-AD0E-52888222CA3E}"/>
              </a:ext>
            </a:extLst>
          </p:cNvPr>
          <p:cNvSpPr/>
          <p:nvPr>
            <p:custDataLst>
              <p:tags r:id="rId7"/>
            </p:custDataLst>
          </p:nvPr>
        </p:nvSpPr>
        <p:spPr>
          <a:xfrm>
            <a:off x="8292358" y="1974564"/>
            <a:ext cx="546100" cy="5461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8FAADC"/>
              </a:solidFill>
              <a:latin typeface="+mn-ea"/>
            </a:endParaRPr>
          </a:p>
        </p:txBody>
      </p:sp>
      <p:sp>
        <p:nvSpPr>
          <p:cNvPr id="10" name="MH_Other_5">
            <a:extLst>
              <a:ext uri="{FF2B5EF4-FFF2-40B4-BE49-F238E27FC236}">
                <a16:creationId xmlns:a16="http://schemas.microsoft.com/office/drawing/2014/main" id="{F13E99D5-172B-422E-8A9C-2B5BE542DCC5}"/>
              </a:ext>
            </a:extLst>
          </p:cNvPr>
          <p:cNvSpPr/>
          <p:nvPr>
            <p:custDataLst>
              <p:tags r:id="rId8"/>
            </p:custDataLst>
          </p:nvPr>
        </p:nvSpPr>
        <p:spPr>
          <a:xfrm>
            <a:off x="10403733" y="4414552"/>
            <a:ext cx="273050" cy="27305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8FAADC"/>
              </a:solidFill>
              <a:latin typeface="+mn-ea"/>
            </a:endParaRPr>
          </a:p>
        </p:txBody>
      </p:sp>
      <p:sp>
        <p:nvSpPr>
          <p:cNvPr id="11" name="MH_Other_6">
            <a:extLst>
              <a:ext uri="{FF2B5EF4-FFF2-40B4-BE49-F238E27FC236}">
                <a16:creationId xmlns:a16="http://schemas.microsoft.com/office/drawing/2014/main" id="{A554F91F-C962-4920-B570-0A279566F860}"/>
              </a:ext>
            </a:extLst>
          </p:cNvPr>
          <p:cNvSpPr/>
          <p:nvPr>
            <p:custDataLst>
              <p:tags r:id="rId9"/>
            </p:custDataLst>
          </p:nvPr>
        </p:nvSpPr>
        <p:spPr>
          <a:xfrm>
            <a:off x="9700471" y="3489039"/>
            <a:ext cx="742950" cy="74295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8FAADC"/>
              </a:solidFill>
              <a:latin typeface="+mn-ea"/>
            </a:endParaRPr>
          </a:p>
        </p:txBody>
      </p:sp>
      <p:sp>
        <p:nvSpPr>
          <p:cNvPr id="12" name="MH_Other_7">
            <a:extLst>
              <a:ext uri="{FF2B5EF4-FFF2-40B4-BE49-F238E27FC236}">
                <a16:creationId xmlns:a16="http://schemas.microsoft.com/office/drawing/2014/main" id="{5C101730-D6C7-4B07-9797-B03C3E5BD5CA}"/>
              </a:ext>
            </a:extLst>
          </p:cNvPr>
          <p:cNvSpPr/>
          <p:nvPr>
            <p:custDataLst>
              <p:tags r:id="rId10"/>
            </p:custDataLst>
          </p:nvPr>
        </p:nvSpPr>
        <p:spPr>
          <a:xfrm>
            <a:off x="8933708" y="3489039"/>
            <a:ext cx="185738" cy="185738"/>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8FAADC"/>
              </a:solidFill>
              <a:latin typeface="+mn-ea"/>
            </a:endParaRPr>
          </a:p>
        </p:txBody>
      </p:sp>
      <p:sp>
        <p:nvSpPr>
          <p:cNvPr id="13" name="MH_Other_8">
            <a:extLst>
              <a:ext uri="{FF2B5EF4-FFF2-40B4-BE49-F238E27FC236}">
                <a16:creationId xmlns:a16="http://schemas.microsoft.com/office/drawing/2014/main" id="{C9ECC049-E23D-46A5-A771-849508D9E965}"/>
              </a:ext>
            </a:extLst>
          </p:cNvPr>
          <p:cNvSpPr/>
          <p:nvPr>
            <p:custDataLst>
              <p:tags r:id="rId11"/>
            </p:custDataLst>
          </p:nvPr>
        </p:nvSpPr>
        <p:spPr>
          <a:xfrm>
            <a:off x="9027372" y="2500028"/>
            <a:ext cx="388937" cy="388937"/>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8FAADC"/>
              </a:solidFill>
              <a:latin typeface="+mn-ea"/>
            </a:endParaRPr>
          </a:p>
        </p:txBody>
      </p:sp>
      <p:sp>
        <p:nvSpPr>
          <p:cNvPr id="14" name="MH_SubTitle_4">
            <a:extLst>
              <a:ext uri="{FF2B5EF4-FFF2-40B4-BE49-F238E27FC236}">
                <a16:creationId xmlns:a16="http://schemas.microsoft.com/office/drawing/2014/main" id="{5A2C4630-4C26-4AF3-BCC0-274D28A343F2}"/>
              </a:ext>
            </a:extLst>
          </p:cNvPr>
          <p:cNvSpPr>
            <a:spLocks noChangeAspect="1"/>
          </p:cNvSpPr>
          <p:nvPr>
            <p:custDataLst>
              <p:tags r:id="rId12"/>
            </p:custDataLst>
          </p:nvPr>
        </p:nvSpPr>
        <p:spPr>
          <a:xfrm>
            <a:off x="10071946" y="2119027"/>
            <a:ext cx="1080000" cy="10800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endParaRPr lang="zh-CN" altLang="en-US" sz="1400" dirty="0">
              <a:solidFill>
                <a:srgbClr val="8FAADC"/>
              </a:solidFill>
            </a:endParaRPr>
          </a:p>
        </p:txBody>
      </p:sp>
      <p:sp>
        <p:nvSpPr>
          <p:cNvPr id="15" name="MH_Other_9">
            <a:extLst>
              <a:ext uri="{FF2B5EF4-FFF2-40B4-BE49-F238E27FC236}">
                <a16:creationId xmlns:a16="http://schemas.microsoft.com/office/drawing/2014/main" id="{A9A6F226-8E6E-4AD9-986D-288190CBA022}"/>
              </a:ext>
            </a:extLst>
          </p:cNvPr>
          <p:cNvSpPr/>
          <p:nvPr>
            <p:custDataLst>
              <p:tags r:id="rId13"/>
            </p:custDataLst>
          </p:nvPr>
        </p:nvSpPr>
        <p:spPr>
          <a:xfrm>
            <a:off x="6579447" y="4432014"/>
            <a:ext cx="185737" cy="185738"/>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8FAADC"/>
              </a:solidFill>
              <a:latin typeface="+mn-ea"/>
            </a:endParaRPr>
          </a:p>
        </p:txBody>
      </p:sp>
      <p:sp>
        <p:nvSpPr>
          <p:cNvPr id="16" name="MH_Other_10">
            <a:extLst>
              <a:ext uri="{FF2B5EF4-FFF2-40B4-BE49-F238E27FC236}">
                <a16:creationId xmlns:a16="http://schemas.microsoft.com/office/drawing/2014/main" id="{58565BA0-D796-48B9-BE65-A452F32FBD80}"/>
              </a:ext>
            </a:extLst>
          </p:cNvPr>
          <p:cNvSpPr/>
          <p:nvPr>
            <p:custDataLst>
              <p:tags r:id="rId14"/>
            </p:custDataLst>
          </p:nvPr>
        </p:nvSpPr>
        <p:spPr>
          <a:xfrm>
            <a:off x="8413009" y="4233578"/>
            <a:ext cx="93663" cy="92075"/>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8FAADC"/>
              </a:solidFill>
              <a:latin typeface="+mn-ea"/>
            </a:endParaRPr>
          </a:p>
        </p:txBody>
      </p:sp>
      <p:sp>
        <p:nvSpPr>
          <p:cNvPr id="20" name="MH_Other_14">
            <a:extLst>
              <a:ext uri="{FF2B5EF4-FFF2-40B4-BE49-F238E27FC236}">
                <a16:creationId xmlns:a16="http://schemas.microsoft.com/office/drawing/2014/main" id="{8A8E9217-D89C-4C3D-A56D-0D2531BF5997}"/>
              </a:ext>
            </a:extLst>
          </p:cNvPr>
          <p:cNvSpPr/>
          <p:nvPr>
            <p:custDataLst>
              <p:tags r:id="rId15"/>
            </p:custDataLst>
          </p:nvPr>
        </p:nvSpPr>
        <p:spPr>
          <a:xfrm>
            <a:off x="6234959" y="3144552"/>
            <a:ext cx="93663" cy="93662"/>
          </a:xfrm>
          <a:prstGeom prst="ellipse">
            <a:avLst/>
          </a:prstGeom>
          <a:solidFill>
            <a:srgbClr val="D6B4E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8FAADC"/>
              </a:solidFill>
              <a:latin typeface="+mn-ea"/>
            </a:endParaRPr>
          </a:p>
        </p:txBody>
      </p:sp>
      <p:sp>
        <p:nvSpPr>
          <p:cNvPr id="21" name="MH_Other_15">
            <a:extLst>
              <a:ext uri="{FF2B5EF4-FFF2-40B4-BE49-F238E27FC236}">
                <a16:creationId xmlns:a16="http://schemas.microsoft.com/office/drawing/2014/main" id="{F6301B4E-F611-4206-A7FD-4C30B749F3CB}"/>
              </a:ext>
            </a:extLst>
          </p:cNvPr>
          <p:cNvSpPr/>
          <p:nvPr>
            <p:custDataLst>
              <p:tags r:id="rId16"/>
            </p:custDataLst>
          </p:nvPr>
        </p:nvSpPr>
        <p:spPr>
          <a:xfrm>
            <a:off x="9370272" y="3142965"/>
            <a:ext cx="92075" cy="92075"/>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8FAADC"/>
              </a:solidFill>
              <a:latin typeface="+mn-ea"/>
            </a:endParaRPr>
          </a:p>
        </p:txBody>
      </p:sp>
      <p:sp>
        <p:nvSpPr>
          <p:cNvPr id="23" name="MH_SubTitle_1">
            <a:extLst>
              <a:ext uri="{FF2B5EF4-FFF2-40B4-BE49-F238E27FC236}">
                <a16:creationId xmlns:a16="http://schemas.microsoft.com/office/drawing/2014/main" id="{D8104103-E3E1-4297-A32E-5170FB9BB8B5}"/>
              </a:ext>
            </a:extLst>
          </p:cNvPr>
          <p:cNvSpPr>
            <a:spLocks noChangeArrowheads="1"/>
          </p:cNvSpPr>
          <p:nvPr>
            <p:custDataLst>
              <p:tags r:id="rId17"/>
            </p:custDataLst>
          </p:nvPr>
        </p:nvSpPr>
        <p:spPr bwMode="auto">
          <a:xfrm>
            <a:off x="6946127" y="2842783"/>
            <a:ext cx="121074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rmAutofit lnSpcReduction="10000"/>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20000"/>
              </a:lnSpc>
              <a:spcBef>
                <a:spcPct val="0"/>
              </a:spcBef>
              <a:spcAft>
                <a:spcPts val="600"/>
              </a:spcAft>
              <a:buNone/>
              <a:defRPr/>
            </a:pPr>
            <a:endParaRPr lang="en-US" altLang="zh-CN" sz="1800" b="1" dirty="0">
              <a:solidFill>
                <a:srgbClr val="191840"/>
              </a:solidFill>
              <a:latin typeface="Noto Sans S Chinese Medium" panose="020B0600000000000000" pitchFamily="34" charset="-122"/>
              <a:ea typeface="Noto Sans S Chinese Medium" panose="020B0600000000000000" pitchFamily="34" charset="-122"/>
            </a:endParaRPr>
          </a:p>
        </p:txBody>
      </p:sp>
      <p:sp>
        <p:nvSpPr>
          <p:cNvPr id="24" name="MH_SubTitle_1">
            <a:extLst>
              <a:ext uri="{FF2B5EF4-FFF2-40B4-BE49-F238E27FC236}">
                <a16:creationId xmlns:a16="http://schemas.microsoft.com/office/drawing/2014/main" id="{65E35EBD-764A-4A77-9DD1-A647AF9CECC2}"/>
              </a:ext>
            </a:extLst>
          </p:cNvPr>
          <p:cNvSpPr>
            <a:spLocks noChangeArrowheads="1"/>
          </p:cNvSpPr>
          <p:nvPr>
            <p:custDataLst>
              <p:tags r:id="rId18"/>
            </p:custDataLst>
          </p:nvPr>
        </p:nvSpPr>
        <p:spPr bwMode="auto">
          <a:xfrm>
            <a:off x="5046436" y="3942270"/>
            <a:ext cx="121074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rmAutofit lnSpcReduction="10000"/>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20000"/>
              </a:lnSpc>
              <a:spcBef>
                <a:spcPct val="0"/>
              </a:spcBef>
              <a:spcAft>
                <a:spcPts val="600"/>
              </a:spcAft>
              <a:buNone/>
              <a:defRPr/>
            </a:pPr>
            <a:endParaRPr lang="en-US" altLang="zh-CN" sz="1800" b="1" dirty="0">
              <a:solidFill>
                <a:srgbClr val="191840"/>
              </a:solidFill>
              <a:latin typeface="Noto Sans S Chinese Medium" panose="020B0600000000000000" pitchFamily="34" charset="-122"/>
              <a:ea typeface="Noto Sans S Chinese Medium" panose="020B0600000000000000" pitchFamily="34" charset="-122"/>
            </a:endParaRPr>
          </a:p>
        </p:txBody>
      </p:sp>
      <p:sp>
        <p:nvSpPr>
          <p:cNvPr id="25" name="MH_SubTitle_1">
            <a:extLst>
              <a:ext uri="{FF2B5EF4-FFF2-40B4-BE49-F238E27FC236}">
                <a16:creationId xmlns:a16="http://schemas.microsoft.com/office/drawing/2014/main" id="{9577625A-96F4-4C38-A3A4-813977157F49}"/>
              </a:ext>
            </a:extLst>
          </p:cNvPr>
          <p:cNvSpPr>
            <a:spLocks noChangeArrowheads="1"/>
          </p:cNvSpPr>
          <p:nvPr>
            <p:custDataLst>
              <p:tags r:id="rId19"/>
            </p:custDataLst>
          </p:nvPr>
        </p:nvSpPr>
        <p:spPr bwMode="auto">
          <a:xfrm>
            <a:off x="3702399" y="3335219"/>
            <a:ext cx="121074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rmAutofit lnSpcReduction="10000"/>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20000"/>
              </a:lnSpc>
              <a:spcBef>
                <a:spcPct val="0"/>
              </a:spcBef>
              <a:spcAft>
                <a:spcPts val="600"/>
              </a:spcAft>
              <a:buNone/>
              <a:defRPr/>
            </a:pPr>
            <a:endParaRPr lang="en-US" altLang="zh-CN" sz="1800" b="1" dirty="0">
              <a:solidFill>
                <a:srgbClr val="191840"/>
              </a:solidFill>
              <a:latin typeface="Noto Sans S Chinese Medium" panose="020B0600000000000000" pitchFamily="34" charset="-122"/>
              <a:ea typeface="Noto Sans S Chinese Medium" panose="020B0600000000000000" pitchFamily="34" charset="-122"/>
            </a:endParaRPr>
          </a:p>
        </p:txBody>
      </p:sp>
      <p:sp>
        <p:nvSpPr>
          <p:cNvPr id="26" name="MH_SubTitle_1">
            <a:extLst>
              <a:ext uri="{FF2B5EF4-FFF2-40B4-BE49-F238E27FC236}">
                <a16:creationId xmlns:a16="http://schemas.microsoft.com/office/drawing/2014/main" id="{8AAC8BB5-FBB1-4BE1-8E1E-F2AD95C95468}"/>
              </a:ext>
            </a:extLst>
          </p:cNvPr>
          <p:cNvSpPr>
            <a:spLocks noChangeArrowheads="1"/>
          </p:cNvSpPr>
          <p:nvPr>
            <p:custDataLst>
              <p:tags r:id="rId20"/>
            </p:custDataLst>
          </p:nvPr>
        </p:nvSpPr>
        <p:spPr bwMode="auto">
          <a:xfrm>
            <a:off x="10041822" y="2472089"/>
            <a:ext cx="121074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rmAutofit fontScale="92500" lnSpcReduction="10000"/>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20000"/>
              </a:lnSpc>
              <a:spcBef>
                <a:spcPct val="0"/>
              </a:spcBef>
              <a:spcAft>
                <a:spcPts val="600"/>
              </a:spcAft>
              <a:buNone/>
              <a:defRPr/>
            </a:pPr>
            <a:endParaRPr lang="en-US" altLang="zh-CN" sz="1800" b="1" dirty="0">
              <a:solidFill>
                <a:srgbClr val="191840"/>
              </a:solidFill>
              <a:latin typeface="Noto Sans S Chinese Medium" panose="020B0600000000000000" pitchFamily="34" charset="-122"/>
              <a:ea typeface="Noto Sans S Chinese Medium" panose="020B0600000000000000" pitchFamily="34" charset="-122"/>
            </a:endParaRPr>
          </a:p>
        </p:txBody>
      </p:sp>
      <p:pic>
        <p:nvPicPr>
          <p:cNvPr id="35" name="图片 34">
            <a:extLst>
              <a:ext uri="{FF2B5EF4-FFF2-40B4-BE49-F238E27FC236}">
                <a16:creationId xmlns:a16="http://schemas.microsoft.com/office/drawing/2014/main" id="{08AD4FDD-CAEA-4CB1-BFFF-1BEA42E94D84}"/>
              </a:ext>
            </a:extLst>
          </p:cNvPr>
          <p:cNvPicPr>
            <a:picLocks noChangeAspect="1"/>
          </p:cNvPicPr>
          <p:nvPr/>
        </p:nvPicPr>
        <p:blipFill>
          <a:blip r:embed="rId23" cstate="hqprint">
            <a:extLst>
              <a:ext uri="{28A0092B-C50C-407E-A947-70E740481C1C}">
                <a14:useLocalDpi xmlns:a14="http://schemas.microsoft.com/office/drawing/2010/main" val="0"/>
              </a:ext>
            </a:extLst>
          </a:blip>
          <a:stretch>
            <a:fillRect/>
          </a:stretch>
        </p:blipFill>
        <p:spPr>
          <a:xfrm>
            <a:off x="914526" y="4990608"/>
            <a:ext cx="1322171" cy="1080000"/>
          </a:xfrm>
          <a:prstGeom prst="rect">
            <a:avLst/>
          </a:prstGeom>
        </p:spPr>
      </p:pic>
      <p:pic>
        <p:nvPicPr>
          <p:cNvPr id="36" name="图片 35">
            <a:extLst>
              <a:ext uri="{FF2B5EF4-FFF2-40B4-BE49-F238E27FC236}">
                <a16:creationId xmlns:a16="http://schemas.microsoft.com/office/drawing/2014/main" id="{CBCA9C3F-F2BD-407D-B90A-81EC74D19F55}"/>
              </a:ext>
            </a:extLst>
          </p:cNvPr>
          <p:cNvPicPr>
            <a:picLocks noChangeAspect="1"/>
          </p:cNvPicPr>
          <p:nvPr/>
        </p:nvPicPr>
        <p:blipFill>
          <a:blip r:embed="rId24" cstate="hqprint">
            <a:extLst>
              <a:ext uri="{28A0092B-C50C-407E-A947-70E740481C1C}">
                <a14:useLocalDpi xmlns:a14="http://schemas.microsoft.com/office/drawing/2010/main" val="0"/>
              </a:ext>
            </a:extLst>
          </a:blip>
          <a:stretch>
            <a:fillRect/>
          </a:stretch>
        </p:blipFill>
        <p:spPr>
          <a:xfrm>
            <a:off x="3372489" y="4742362"/>
            <a:ext cx="1101809" cy="900000"/>
          </a:xfrm>
          <a:prstGeom prst="rect">
            <a:avLst/>
          </a:prstGeom>
        </p:spPr>
      </p:pic>
      <p:pic>
        <p:nvPicPr>
          <p:cNvPr id="37" name="图片 36">
            <a:extLst>
              <a:ext uri="{FF2B5EF4-FFF2-40B4-BE49-F238E27FC236}">
                <a16:creationId xmlns:a16="http://schemas.microsoft.com/office/drawing/2014/main" id="{21BF8E17-3514-4983-82AC-BAA053C16702}"/>
              </a:ext>
            </a:extLst>
          </p:cNvPr>
          <p:cNvPicPr>
            <a:picLocks noChangeAspect="1"/>
          </p:cNvPicPr>
          <p:nvPr/>
        </p:nvPicPr>
        <p:blipFill>
          <a:blip r:embed="rId25" cstate="hqprint">
            <a:extLst>
              <a:ext uri="{28A0092B-C50C-407E-A947-70E740481C1C}">
                <a14:useLocalDpi xmlns:a14="http://schemas.microsoft.com/office/drawing/2010/main" val="0"/>
              </a:ext>
            </a:extLst>
          </a:blip>
          <a:stretch>
            <a:fillRect/>
          </a:stretch>
        </p:blipFill>
        <p:spPr>
          <a:xfrm>
            <a:off x="2218199" y="4308745"/>
            <a:ext cx="881447" cy="720000"/>
          </a:xfrm>
          <a:prstGeom prst="rect">
            <a:avLst/>
          </a:prstGeom>
        </p:spPr>
      </p:pic>
      <p:pic>
        <p:nvPicPr>
          <p:cNvPr id="38" name="图片 37">
            <a:extLst>
              <a:ext uri="{FF2B5EF4-FFF2-40B4-BE49-F238E27FC236}">
                <a16:creationId xmlns:a16="http://schemas.microsoft.com/office/drawing/2014/main" id="{F337EC8D-5B37-4C1C-B4D9-44A1A9B48EE6}"/>
              </a:ext>
            </a:extLst>
          </p:cNvPr>
          <p:cNvPicPr>
            <a:picLocks noChangeAspect="1"/>
          </p:cNvPicPr>
          <p:nvPr/>
        </p:nvPicPr>
        <p:blipFill>
          <a:blip r:embed="rId25" cstate="hqprint">
            <a:extLst>
              <a:ext uri="{28A0092B-C50C-407E-A947-70E740481C1C}">
                <a14:useLocalDpi xmlns:a14="http://schemas.microsoft.com/office/drawing/2010/main" val="0"/>
              </a:ext>
            </a:extLst>
          </a:blip>
          <a:stretch>
            <a:fillRect/>
          </a:stretch>
        </p:blipFill>
        <p:spPr>
          <a:xfrm>
            <a:off x="2156199" y="3398483"/>
            <a:ext cx="881447" cy="720000"/>
          </a:xfrm>
          <a:prstGeom prst="rect">
            <a:avLst/>
          </a:prstGeom>
        </p:spPr>
      </p:pic>
      <p:sp>
        <p:nvSpPr>
          <p:cNvPr id="17" name="Rectangle 16"/>
          <p:cNvSpPr/>
          <p:nvPr/>
        </p:nvSpPr>
        <p:spPr>
          <a:xfrm>
            <a:off x="623147" y="1293557"/>
            <a:ext cx="6096000" cy="3970318"/>
          </a:xfrm>
          <a:prstGeom prst="rect">
            <a:avLst/>
          </a:prstGeom>
        </p:spPr>
        <p:txBody>
          <a:bodyPr>
            <a:spAutoFit/>
          </a:bodyPr>
          <a:lstStyle/>
          <a:p>
            <a:pPr>
              <a:lnSpc>
                <a:spcPct val="150000"/>
              </a:lnSpc>
              <a:buFont typeface="Arial" panose="020B0604020202020204" pitchFamily="34" charset="0"/>
              <a:buChar char="•"/>
            </a:pPr>
            <a:r>
              <a:rPr lang="vi-VN" sz="1400" b="1" dirty="0" smtClean="0">
                <a:solidFill>
                  <a:schemeClr val="bg1"/>
                </a:solidFill>
              </a:rPr>
              <a:t>Mục </a:t>
            </a:r>
            <a:r>
              <a:rPr lang="vi-VN" sz="1400" b="1" dirty="0">
                <a:solidFill>
                  <a:schemeClr val="bg1"/>
                </a:solidFill>
              </a:rPr>
              <a:t>tiêu kiểm thử</a:t>
            </a:r>
            <a:r>
              <a:rPr lang="vi-VN" sz="1400" dirty="0">
                <a:solidFill>
                  <a:schemeClr val="bg1"/>
                </a:solidFill>
              </a:rPr>
              <a:t>:</a:t>
            </a:r>
          </a:p>
          <a:p>
            <a:pPr marL="742950" lvl="1" indent="-285750">
              <a:lnSpc>
                <a:spcPct val="150000"/>
              </a:lnSpc>
              <a:buFont typeface="Arial" panose="020B0604020202020204" pitchFamily="34" charset="0"/>
              <a:buChar char="•"/>
            </a:pPr>
            <a:r>
              <a:rPr lang="vi-VN" sz="1400" dirty="0">
                <a:solidFill>
                  <a:schemeClr val="bg1"/>
                </a:solidFill>
              </a:rPr>
              <a:t>Đánh giá khả năng tổng quát hóa của mô hình.</a:t>
            </a:r>
          </a:p>
          <a:p>
            <a:pPr marL="742950" lvl="1" indent="-285750">
              <a:lnSpc>
                <a:spcPct val="150000"/>
              </a:lnSpc>
              <a:buFont typeface="Arial" panose="020B0604020202020204" pitchFamily="34" charset="0"/>
              <a:buChar char="•"/>
            </a:pPr>
            <a:r>
              <a:rPr lang="vi-VN" sz="1400" dirty="0">
                <a:solidFill>
                  <a:schemeClr val="bg1"/>
                </a:solidFill>
              </a:rPr>
              <a:t>Đảm bảo mô hình hoạt động đúng trên dữ liệu mới.</a:t>
            </a:r>
          </a:p>
          <a:p>
            <a:pPr>
              <a:lnSpc>
                <a:spcPct val="150000"/>
              </a:lnSpc>
              <a:buFont typeface="Arial" panose="020B0604020202020204" pitchFamily="34" charset="0"/>
              <a:buChar char="•"/>
            </a:pPr>
            <a:r>
              <a:rPr lang="vi-VN" sz="1400" b="1" dirty="0">
                <a:solidFill>
                  <a:schemeClr val="bg1"/>
                </a:solidFill>
              </a:rPr>
              <a:t>Các độ đo sử dụng</a:t>
            </a:r>
            <a:r>
              <a:rPr lang="vi-VN" sz="1400" dirty="0">
                <a:solidFill>
                  <a:schemeClr val="bg1"/>
                </a:solidFill>
              </a:rPr>
              <a:t>:</a:t>
            </a:r>
          </a:p>
          <a:p>
            <a:pPr marL="742950" lvl="1" indent="-285750">
              <a:lnSpc>
                <a:spcPct val="150000"/>
              </a:lnSpc>
              <a:buFont typeface="Arial" panose="020B0604020202020204" pitchFamily="34" charset="0"/>
              <a:buChar char="•"/>
            </a:pPr>
            <a:r>
              <a:rPr lang="vi-VN" sz="1400" b="1" dirty="0">
                <a:solidFill>
                  <a:schemeClr val="bg1"/>
                </a:solidFill>
              </a:rPr>
              <a:t>MAE (Mean Absolute Error)</a:t>
            </a:r>
            <a:r>
              <a:rPr lang="vi-VN" sz="1400" dirty="0">
                <a:solidFill>
                  <a:schemeClr val="bg1"/>
                </a:solidFill>
              </a:rPr>
              <a:t>: Sai số trung bình tuyệt đối.</a:t>
            </a:r>
          </a:p>
          <a:p>
            <a:pPr marL="742950" lvl="1" indent="-285750">
              <a:lnSpc>
                <a:spcPct val="150000"/>
              </a:lnSpc>
              <a:buFont typeface="Arial" panose="020B0604020202020204" pitchFamily="34" charset="0"/>
              <a:buChar char="•"/>
            </a:pPr>
            <a:r>
              <a:rPr lang="vi-VN" sz="1400" b="1" dirty="0">
                <a:solidFill>
                  <a:schemeClr val="bg1"/>
                </a:solidFill>
              </a:rPr>
              <a:t>MSE (Mean Squared Error)</a:t>
            </a:r>
            <a:r>
              <a:rPr lang="vi-VN" sz="1400" dirty="0">
                <a:solidFill>
                  <a:schemeClr val="bg1"/>
                </a:solidFill>
              </a:rPr>
              <a:t>: Sai số bình phương trung bình.</a:t>
            </a:r>
          </a:p>
          <a:p>
            <a:pPr marL="742950" lvl="1" indent="-285750">
              <a:lnSpc>
                <a:spcPct val="150000"/>
              </a:lnSpc>
              <a:buFont typeface="Arial" panose="020B0604020202020204" pitchFamily="34" charset="0"/>
              <a:buChar char="•"/>
            </a:pPr>
            <a:r>
              <a:rPr lang="vi-VN" sz="1400" b="1" dirty="0">
                <a:solidFill>
                  <a:schemeClr val="bg1"/>
                </a:solidFill>
              </a:rPr>
              <a:t>RMSE (Root Mean Squared Error)</a:t>
            </a:r>
            <a:r>
              <a:rPr lang="vi-VN" sz="1400" dirty="0">
                <a:solidFill>
                  <a:schemeClr val="bg1"/>
                </a:solidFill>
              </a:rPr>
              <a:t>: Sai số bình phương trung bình căn bậc hai.</a:t>
            </a:r>
          </a:p>
          <a:p>
            <a:pPr marL="742950" lvl="1" indent="-285750">
              <a:lnSpc>
                <a:spcPct val="150000"/>
              </a:lnSpc>
              <a:buFont typeface="Arial" panose="020B0604020202020204" pitchFamily="34" charset="0"/>
              <a:buChar char="•"/>
            </a:pPr>
            <a:r>
              <a:rPr lang="vi-VN" sz="1400" b="1" dirty="0">
                <a:solidFill>
                  <a:schemeClr val="bg1"/>
                </a:solidFill>
              </a:rPr>
              <a:t>R² Score</a:t>
            </a:r>
            <a:r>
              <a:rPr lang="vi-VN" sz="1400" dirty="0">
                <a:solidFill>
                  <a:schemeClr val="bg1"/>
                </a:solidFill>
              </a:rPr>
              <a:t>: Độ chính xác của mô hình dự đoán.</a:t>
            </a:r>
          </a:p>
          <a:p>
            <a:pPr>
              <a:lnSpc>
                <a:spcPct val="150000"/>
              </a:lnSpc>
              <a:buFont typeface="Arial" panose="020B0604020202020204" pitchFamily="34" charset="0"/>
              <a:buChar char="•"/>
            </a:pPr>
            <a:r>
              <a:rPr lang="vi-VN" sz="1400" b="1" dirty="0">
                <a:solidFill>
                  <a:schemeClr val="bg1"/>
                </a:solidFill>
              </a:rPr>
              <a:t>Phương pháp Cross-Validation</a:t>
            </a:r>
            <a:r>
              <a:rPr lang="vi-VN" sz="1400" dirty="0">
                <a:solidFill>
                  <a:schemeClr val="bg1"/>
                </a:solidFill>
              </a:rPr>
              <a:t>:</a:t>
            </a:r>
          </a:p>
          <a:p>
            <a:pPr marL="742950" lvl="1" indent="-285750">
              <a:lnSpc>
                <a:spcPct val="150000"/>
              </a:lnSpc>
              <a:buFont typeface="Arial" panose="020B0604020202020204" pitchFamily="34" charset="0"/>
              <a:buChar char="•"/>
            </a:pPr>
            <a:r>
              <a:rPr lang="vi-VN" sz="1400" dirty="0">
                <a:solidFill>
                  <a:schemeClr val="bg1"/>
                </a:solidFill>
              </a:rPr>
              <a:t>Chia nhỏ dữ liệu thành nhiều phần (fold).</a:t>
            </a:r>
          </a:p>
          <a:p>
            <a:pPr marL="742950" lvl="1" indent="-285750">
              <a:lnSpc>
                <a:spcPct val="150000"/>
              </a:lnSpc>
              <a:buFont typeface="Arial" panose="020B0604020202020204" pitchFamily="34" charset="0"/>
              <a:buChar char="•"/>
            </a:pPr>
            <a:r>
              <a:rPr lang="vi-VN" sz="1400" dirty="0">
                <a:solidFill>
                  <a:schemeClr val="bg1"/>
                </a:solidFill>
              </a:rPr>
              <a:t>Huấn luyện và kiểm tra lặp lại để đánh giá độ tin cậy</a:t>
            </a:r>
            <a:r>
              <a:rPr lang="vi-VN" sz="1400" dirty="0" smtClean="0">
                <a:solidFill>
                  <a:schemeClr val="bg1"/>
                </a:solidFill>
              </a:rPr>
              <a:t>.</a:t>
            </a:r>
            <a:endParaRPr lang="vi-VN" sz="1400" dirty="0">
              <a:solidFill>
                <a:schemeClr val="bg1"/>
              </a:solidFill>
            </a:endParaRPr>
          </a:p>
        </p:txBody>
      </p:sp>
      <p:grpSp>
        <p:nvGrpSpPr>
          <p:cNvPr id="31" name="Group 30"/>
          <p:cNvGrpSpPr/>
          <p:nvPr/>
        </p:nvGrpSpPr>
        <p:grpSpPr>
          <a:xfrm>
            <a:off x="6794870" y="435480"/>
            <a:ext cx="4377693" cy="2223547"/>
            <a:chOff x="-1487649" y="30225"/>
            <a:chExt cx="4377693" cy="2224172"/>
          </a:xfrm>
        </p:grpSpPr>
        <p:pic>
          <p:nvPicPr>
            <p:cNvPr id="32" name="Picture 31"/>
            <p:cNvPicPr/>
            <p:nvPr/>
          </p:nvPicPr>
          <p:blipFill>
            <a:blip r:embed="rId26"/>
            <a:stretch>
              <a:fillRect/>
            </a:stretch>
          </p:blipFill>
          <p:spPr>
            <a:xfrm>
              <a:off x="13494" y="1292372"/>
              <a:ext cx="2876550" cy="962025"/>
            </a:xfrm>
            <a:prstGeom prst="rect">
              <a:avLst/>
            </a:prstGeom>
          </p:spPr>
        </p:pic>
        <p:pic>
          <p:nvPicPr>
            <p:cNvPr id="33" name="Picture 32"/>
            <p:cNvPicPr/>
            <p:nvPr/>
          </p:nvPicPr>
          <p:blipFill>
            <a:blip r:embed="rId27"/>
            <a:stretch>
              <a:fillRect/>
            </a:stretch>
          </p:blipFill>
          <p:spPr>
            <a:xfrm>
              <a:off x="-1487649" y="30225"/>
              <a:ext cx="3467100" cy="962025"/>
            </a:xfrm>
            <a:prstGeom prst="rect">
              <a:avLst/>
            </a:prstGeom>
          </p:spPr>
        </p:pic>
      </p:grpSp>
      <p:pic>
        <p:nvPicPr>
          <p:cNvPr id="34" name="Picture 33"/>
          <p:cNvPicPr>
            <a:picLocks noChangeAspect="1"/>
          </p:cNvPicPr>
          <p:nvPr/>
        </p:nvPicPr>
        <p:blipFill>
          <a:blip r:embed="rId28"/>
          <a:stretch>
            <a:fillRect/>
          </a:stretch>
        </p:blipFill>
        <p:spPr>
          <a:xfrm>
            <a:off x="6708219" y="2928718"/>
            <a:ext cx="5113619" cy="1630300"/>
          </a:xfrm>
          <a:prstGeom prst="rect">
            <a:avLst/>
          </a:prstGeom>
        </p:spPr>
      </p:pic>
      <p:pic>
        <p:nvPicPr>
          <p:cNvPr id="39" name="Picture 38"/>
          <p:cNvPicPr>
            <a:picLocks noChangeAspect="1"/>
          </p:cNvPicPr>
          <p:nvPr/>
        </p:nvPicPr>
        <p:blipFill>
          <a:blip r:embed="rId29"/>
          <a:stretch>
            <a:fillRect/>
          </a:stretch>
        </p:blipFill>
        <p:spPr>
          <a:xfrm>
            <a:off x="5984871" y="4979637"/>
            <a:ext cx="4344006" cy="1333686"/>
          </a:xfrm>
          <a:prstGeom prst="rect">
            <a:avLst/>
          </a:prstGeom>
        </p:spPr>
      </p:pic>
    </p:spTree>
    <p:extLst>
      <p:ext uri="{BB962C8B-B14F-4D97-AF65-F5344CB8AC3E}">
        <p14:creationId xmlns:p14="http://schemas.microsoft.com/office/powerpoint/2010/main" val="2887479573"/>
      </p:ext>
    </p:extLst>
  </p:cSld>
  <p:clrMapOvr>
    <a:masterClrMapping/>
  </p:clrMapOvr>
  <mc:AlternateContent xmlns:mc="http://schemas.openxmlformats.org/markup-compatibility/2006" xmlns:p15="http://schemas.microsoft.com/office/powerpoint/2012/main">
    <mc:Choice Requires="p15">
      <p:transition spd="slow" advClick="0" advTm="2000">
        <p15:prstTrans prst="pageCurlDoubl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31" presetClass="entr" presetSubtype="0" fill="hold" grpId="0" nodeType="withEffect" nodePh="1">
                                  <p:stCondLst>
                                    <p:cond delay="0"/>
                                  </p:stCondLst>
                                  <p:endCondLst>
                                    <p:cond evt="begin" delay="0">
                                      <p:tn val="11"/>
                                    </p:cond>
                                  </p:endCondLst>
                                  <p:childTnLst>
                                    <p:set>
                                      <p:cBhvr>
                                        <p:cTn id="12" dur="1" fill="hold">
                                          <p:stCondLst>
                                            <p:cond delay="0"/>
                                          </p:stCondLst>
                                        </p:cTn>
                                        <p:tgtEl>
                                          <p:spTgt spid="24"/>
                                        </p:tgtEl>
                                        <p:attrNameLst>
                                          <p:attrName>style.visibility</p:attrName>
                                        </p:attrNameLst>
                                      </p:cBhvr>
                                      <p:to>
                                        <p:strVal val="visible"/>
                                      </p:to>
                                    </p:set>
                                    <p:anim calcmode="lin" valueType="num">
                                      <p:cBhvr>
                                        <p:cTn id="13" dur="1000" fill="hold"/>
                                        <p:tgtEl>
                                          <p:spTgt spid="24"/>
                                        </p:tgtEl>
                                        <p:attrNameLst>
                                          <p:attrName>ppt_w</p:attrName>
                                        </p:attrNameLst>
                                      </p:cBhvr>
                                      <p:tavLst>
                                        <p:tav tm="0">
                                          <p:val>
                                            <p:fltVal val="0"/>
                                          </p:val>
                                        </p:tav>
                                        <p:tav tm="100000">
                                          <p:val>
                                            <p:strVal val="#ppt_w"/>
                                          </p:val>
                                        </p:tav>
                                      </p:tavLst>
                                    </p:anim>
                                    <p:anim calcmode="lin" valueType="num">
                                      <p:cBhvr>
                                        <p:cTn id="14" dur="1000" fill="hold"/>
                                        <p:tgtEl>
                                          <p:spTgt spid="24"/>
                                        </p:tgtEl>
                                        <p:attrNameLst>
                                          <p:attrName>ppt_h</p:attrName>
                                        </p:attrNameLst>
                                      </p:cBhvr>
                                      <p:tavLst>
                                        <p:tav tm="0">
                                          <p:val>
                                            <p:fltVal val="0"/>
                                          </p:val>
                                        </p:tav>
                                        <p:tav tm="100000">
                                          <p:val>
                                            <p:strVal val="#ppt_h"/>
                                          </p:val>
                                        </p:tav>
                                      </p:tavLst>
                                    </p:anim>
                                    <p:anim calcmode="lin" valueType="num">
                                      <p:cBhvr>
                                        <p:cTn id="15" dur="1000" fill="hold"/>
                                        <p:tgtEl>
                                          <p:spTgt spid="24"/>
                                        </p:tgtEl>
                                        <p:attrNameLst>
                                          <p:attrName>style.rotation</p:attrName>
                                        </p:attrNameLst>
                                      </p:cBhvr>
                                      <p:tavLst>
                                        <p:tav tm="0">
                                          <p:val>
                                            <p:fltVal val="90"/>
                                          </p:val>
                                        </p:tav>
                                        <p:tav tm="100000">
                                          <p:val>
                                            <p:fltVal val="0"/>
                                          </p:val>
                                        </p:tav>
                                      </p:tavLst>
                                    </p:anim>
                                    <p:animEffect transition="in" filter="fade">
                                      <p:cBhvr>
                                        <p:cTn id="16" dur="1000"/>
                                        <p:tgtEl>
                                          <p:spTgt spid="24"/>
                                        </p:tgtEl>
                                      </p:cBhvr>
                                    </p:animEffect>
                                  </p:childTnLst>
                                </p:cTn>
                              </p:par>
                              <p:par>
                                <p:cTn id="17" presetID="31" presetClass="entr" presetSubtype="0" fill="hold" grpId="0" nodeType="withEffect" nodePh="1">
                                  <p:stCondLst>
                                    <p:cond delay="0"/>
                                  </p:stCondLst>
                                  <p:endCondLst>
                                    <p:cond evt="begin" delay="0">
                                      <p:tn val="17"/>
                                    </p:cond>
                                  </p:endCondLst>
                                  <p:childTnLst>
                                    <p:set>
                                      <p:cBhvr>
                                        <p:cTn id="18" dur="1" fill="hold">
                                          <p:stCondLst>
                                            <p:cond delay="0"/>
                                          </p:stCondLst>
                                        </p:cTn>
                                        <p:tgtEl>
                                          <p:spTgt spid="25"/>
                                        </p:tgtEl>
                                        <p:attrNameLst>
                                          <p:attrName>style.visibility</p:attrName>
                                        </p:attrNameLst>
                                      </p:cBhvr>
                                      <p:to>
                                        <p:strVal val="visible"/>
                                      </p:to>
                                    </p:set>
                                    <p:anim calcmode="lin" valueType="num">
                                      <p:cBhvr>
                                        <p:cTn id="19" dur="1000" fill="hold"/>
                                        <p:tgtEl>
                                          <p:spTgt spid="25"/>
                                        </p:tgtEl>
                                        <p:attrNameLst>
                                          <p:attrName>ppt_w</p:attrName>
                                        </p:attrNameLst>
                                      </p:cBhvr>
                                      <p:tavLst>
                                        <p:tav tm="0">
                                          <p:val>
                                            <p:fltVal val="0"/>
                                          </p:val>
                                        </p:tav>
                                        <p:tav tm="100000">
                                          <p:val>
                                            <p:strVal val="#ppt_w"/>
                                          </p:val>
                                        </p:tav>
                                      </p:tavLst>
                                    </p:anim>
                                    <p:anim calcmode="lin" valueType="num">
                                      <p:cBhvr>
                                        <p:cTn id="20" dur="1000" fill="hold"/>
                                        <p:tgtEl>
                                          <p:spTgt spid="25"/>
                                        </p:tgtEl>
                                        <p:attrNameLst>
                                          <p:attrName>ppt_h</p:attrName>
                                        </p:attrNameLst>
                                      </p:cBhvr>
                                      <p:tavLst>
                                        <p:tav tm="0">
                                          <p:val>
                                            <p:fltVal val="0"/>
                                          </p:val>
                                        </p:tav>
                                        <p:tav tm="100000">
                                          <p:val>
                                            <p:strVal val="#ppt_h"/>
                                          </p:val>
                                        </p:tav>
                                      </p:tavLst>
                                    </p:anim>
                                    <p:anim calcmode="lin" valueType="num">
                                      <p:cBhvr>
                                        <p:cTn id="21" dur="1000" fill="hold"/>
                                        <p:tgtEl>
                                          <p:spTgt spid="25"/>
                                        </p:tgtEl>
                                        <p:attrNameLst>
                                          <p:attrName>style.rotation</p:attrName>
                                        </p:attrNameLst>
                                      </p:cBhvr>
                                      <p:tavLst>
                                        <p:tav tm="0">
                                          <p:val>
                                            <p:fltVal val="90"/>
                                          </p:val>
                                        </p:tav>
                                        <p:tav tm="100000">
                                          <p:val>
                                            <p:fltVal val="0"/>
                                          </p:val>
                                        </p:tav>
                                      </p:tavLst>
                                    </p:anim>
                                    <p:animEffect transition="in" filter="fade">
                                      <p:cBhvr>
                                        <p:cTn id="22" dur="1000"/>
                                        <p:tgtEl>
                                          <p:spTgt spid="25"/>
                                        </p:tgtEl>
                                      </p:cBhvr>
                                    </p:animEffect>
                                  </p:childTnLst>
                                </p:cTn>
                              </p:par>
                              <p:par>
                                <p:cTn id="23" presetID="31" presetClass="entr" presetSubtype="0" fill="hold" grpId="0" nodeType="withEffect" nodePh="1">
                                  <p:stCondLst>
                                    <p:cond delay="0"/>
                                  </p:stCondLst>
                                  <p:endCondLst>
                                    <p:cond evt="begin" delay="0">
                                      <p:tn val="23"/>
                                    </p:cond>
                                  </p:endCondLst>
                                  <p:childTnLst>
                                    <p:set>
                                      <p:cBhvr>
                                        <p:cTn id="24" dur="1" fill="hold">
                                          <p:stCondLst>
                                            <p:cond delay="0"/>
                                          </p:stCondLst>
                                        </p:cTn>
                                        <p:tgtEl>
                                          <p:spTgt spid="23"/>
                                        </p:tgtEl>
                                        <p:attrNameLst>
                                          <p:attrName>style.visibility</p:attrName>
                                        </p:attrNameLst>
                                      </p:cBhvr>
                                      <p:to>
                                        <p:strVal val="visible"/>
                                      </p:to>
                                    </p:set>
                                    <p:anim calcmode="lin" valueType="num">
                                      <p:cBhvr>
                                        <p:cTn id="25" dur="1000" fill="hold"/>
                                        <p:tgtEl>
                                          <p:spTgt spid="23"/>
                                        </p:tgtEl>
                                        <p:attrNameLst>
                                          <p:attrName>ppt_w</p:attrName>
                                        </p:attrNameLst>
                                      </p:cBhvr>
                                      <p:tavLst>
                                        <p:tav tm="0">
                                          <p:val>
                                            <p:fltVal val="0"/>
                                          </p:val>
                                        </p:tav>
                                        <p:tav tm="100000">
                                          <p:val>
                                            <p:strVal val="#ppt_w"/>
                                          </p:val>
                                        </p:tav>
                                      </p:tavLst>
                                    </p:anim>
                                    <p:anim calcmode="lin" valueType="num">
                                      <p:cBhvr>
                                        <p:cTn id="26" dur="1000" fill="hold"/>
                                        <p:tgtEl>
                                          <p:spTgt spid="23"/>
                                        </p:tgtEl>
                                        <p:attrNameLst>
                                          <p:attrName>ppt_h</p:attrName>
                                        </p:attrNameLst>
                                      </p:cBhvr>
                                      <p:tavLst>
                                        <p:tav tm="0">
                                          <p:val>
                                            <p:fltVal val="0"/>
                                          </p:val>
                                        </p:tav>
                                        <p:tav tm="100000">
                                          <p:val>
                                            <p:strVal val="#ppt_h"/>
                                          </p:val>
                                        </p:tav>
                                      </p:tavLst>
                                    </p:anim>
                                    <p:anim calcmode="lin" valueType="num">
                                      <p:cBhvr>
                                        <p:cTn id="27" dur="1000" fill="hold"/>
                                        <p:tgtEl>
                                          <p:spTgt spid="23"/>
                                        </p:tgtEl>
                                        <p:attrNameLst>
                                          <p:attrName>style.rotation</p:attrName>
                                        </p:attrNameLst>
                                      </p:cBhvr>
                                      <p:tavLst>
                                        <p:tav tm="0">
                                          <p:val>
                                            <p:fltVal val="90"/>
                                          </p:val>
                                        </p:tav>
                                        <p:tav tm="100000">
                                          <p:val>
                                            <p:fltVal val="0"/>
                                          </p:val>
                                        </p:tav>
                                      </p:tavLst>
                                    </p:anim>
                                    <p:animEffect transition="in" filter="fade">
                                      <p:cBhvr>
                                        <p:cTn id="28" dur="1000"/>
                                        <p:tgtEl>
                                          <p:spTgt spid="23"/>
                                        </p:tgtEl>
                                      </p:cBhvr>
                                    </p:animEffect>
                                  </p:childTnLst>
                                </p:cTn>
                              </p:par>
                              <p:par>
                                <p:cTn id="29" presetID="31" presetClass="entr" presetSubtype="0" fill="hold" grpId="0" nodeType="withEffect" nodePh="1">
                                  <p:stCondLst>
                                    <p:cond delay="0"/>
                                  </p:stCondLst>
                                  <p:endCondLst>
                                    <p:cond evt="begin" delay="0">
                                      <p:tn val="29"/>
                                    </p:cond>
                                  </p:endCondLst>
                                  <p:childTnLst>
                                    <p:set>
                                      <p:cBhvr>
                                        <p:cTn id="30" dur="1" fill="hold">
                                          <p:stCondLst>
                                            <p:cond delay="0"/>
                                          </p:stCondLst>
                                        </p:cTn>
                                        <p:tgtEl>
                                          <p:spTgt spid="26"/>
                                        </p:tgtEl>
                                        <p:attrNameLst>
                                          <p:attrName>style.visibility</p:attrName>
                                        </p:attrNameLst>
                                      </p:cBhvr>
                                      <p:to>
                                        <p:strVal val="visible"/>
                                      </p:to>
                                    </p:set>
                                    <p:anim calcmode="lin" valueType="num">
                                      <p:cBhvr>
                                        <p:cTn id="31" dur="1000" fill="hold"/>
                                        <p:tgtEl>
                                          <p:spTgt spid="26"/>
                                        </p:tgtEl>
                                        <p:attrNameLst>
                                          <p:attrName>ppt_w</p:attrName>
                                        </p:attrNameLst>
                                      </p:cBhvr>
                                      <p:tavLst>
                                        <p:tav tm="0">
                                          <p:val>
                                            <p:fltVal val="0"/>
                                          </p:val>
                                        </p:tav>
                                        <p:tav tm="100000">
                                          <p:val>
                                            <p:strVal val="#ppt_w"/>
                                          </p:val>
                                        </p:tav>
                                      </p:tavLst>
                                    </p:anim>
                                    <p:anim calcmode="lin" valueType="num">
                                      <p:cBhvr>
                                        <p:cTn id="32" dur="1000" fill="hold"/>
                                        <p:tgtEl>
                                          <p:spTgt spid="26"/>
                                        </p:tgtEl>
                                        <p:attrNameLst>
                                          <p:attrName>ppt_h</p:attrName>
                                        </p:attrNameLst>
                                      </p:cBhvr>
                                      <p:tavLst>
                                        <p:tav tm="0">
                                          <p:val>
                                            <p:fltVal val="0"/>
                                          </p:val>
                                        </p:tav>
                                        <p:tav tm="100000">
                                          <p:val>
                                            <p:strVal val="#ppt_h"/>
                                          </p:val>
                                        </p:tav>
                                      </p:tavLst>
                                    </p:anim>
                                    <p:anim calcmode="lin" valueType="num">
                                      <p:cBhvr>
                                        <p:cTn id="33" dur="1000" fill="hold"/>
                                        <p:tgtEl>
                                          <p:spTgt spid="26"/>
                                        </p:tgtEl>
                                        <p:attrNameLst>
                                          <p:attrName>style.rotation</p:attrName>
                                        </p:attrNameLst>
                                      </p:cBhvr>
                                      <p:tavLst>
                                        <p:tav tm="0">
                                          <p:val>
                                            <p:fltVal val="90"/>
                                          </p:val>
                                        </p:tav>
                                        <p:tav tm="100000">
                                          <p:val>
                                            <p:fltVal val="0"/>
                                          </p:val>
                                        </p:tav>
                                      </p:tavLst>
                                    </p:anim>
                                    <p:animEffect transition="in" filter="fade">
                                      <p:cBhvr>
                                        <p:cTn id="34"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p:bldP spid="24" grpId="0"/>
      <p:bldP spid="25" grpId="0"/>
      <p:bldP spid="2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E8048E6-1632-49E7-BEAA-EFA0B3C5A1A7}"/>
              </a:ext>
            </a:extLst>
          </p:cNvPr>
          <p:cNvSpPr txBox="1"/>
          <p:nvPr/>
        </p:nvSpPr>
        <p:spPr>
          <a:xfrm>
            <a:off x="506814" y="638466"/>
            <a:ext cx="5514651" cy="954107"/>
          </a:xfrm>
          <a:prstGeom prst="rect">
            <a:avLst/>
          </a:prstGeom>
          <a:noFill/>
        </p:spPr>
        <p:txBody>
          <a:bodyPr wrap="none" rtlCol="0">
            <a:spAutoFit/>
          </a:bodyPr>
          <a:lstStyle/>
          <a:p>
            <a:r>
              <a:rPr lang="vi-VN" sz="2800" b="1" dirty="0">
                <a:solidFill>
                  <a:schemeClr val="bg1"/>
                </a:solidFill>
              </a:rPr>
              <a:t>4.2. Kiểm thử mô hình học máy</a:t>
            </a:r>
          </a:p>
          <a:p>
            <a:endParaRPr lang="zh-CN" altLang="en-US" sz="2800" dirty="0">
              <a:solidFill>
                <a:srgbClr val="8FAADC"/>
              </a:solidFill>
              <a:latin typeface="Noto Sans S Chinese Medium" panose="020B0600000000000000" pitchFamily="34" charset="-122"/>
              <a:ea typeface="Noto Sans S Chinese Medium" panose="020B0600000000000000" pitchFamily="34" charset="-122"/>
            </a:endParaRPr>
          </a:p>
        </p:txBody>
      </p:sp>
      <p:sp>
        <p:nvSpPr>
          <p:cNvPr id="3" name="MH_Other_1">
            <a:extLst>
              <a:ext uri="{FF2B5EF4-FFF2-40B4-BE49-F238E27FC236}">
                <a16:creationId xmlns:a16="http://schemas.microsoft.com/office/drawing/2014/main" id="{BB28A49A-CB26-452C-98D9-B6EA3B692F11}"/>
              </a:ext>
            </a:extLst>
          </p:cNvPr>
          <p:cNvSpPr/>
          <p:nvPr>
            <p:custDataLst>
              <p:tags r:id="rId1"/>
            </p:custDataLst>
          </p:nvPr>
        </p:nvSpPr>
        <p:spPr>
          <a:xfrm>
            <a:off x="4918921" y="3471577"/>
            <a:ext cx="1338262" cy="1338262"/>
          </a:xfrm>
          <a:prstGeom prst="ellipse">
            <a:avLst/>
          </a:prstGeom>
          <a:solidFill>
            <a:srgbClr val="00C0F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8FAADC"/>
              </a:solidFill>
              <a:latin typeface="+mn-ea"/>
            </a:endParaRPr>
          </a:p>
        </p:txBody>
      </p:sp>
      <p:sp>
        <p:nvSpPr>
          <p:cNvPr id="4" name="MH_SubTitle_3">
            <a:extLst>
              <a:ext uri="{FF2B5EF4-FFF2-40B4-BE49-F238E27FC236}">
                <a16:creationId xmlns:a16="http://schemas.microsoft.com/office/drawing/2014/main" id="{F21400A5-0483-40F5-AB79-01206F854CF9}"/>
              </a:ext>
            </a:extLst>
          </p:cNvPr>
          <p:cNvSpPr>
            <a:spLocks noChangeAspect="1"/>
          </p:cNvSpPr>
          <p:nvPr>
            <p:custDataLst>
              <p:tags r:id="rId2"/>
            </p:custDataLst>
          </p:nvPr>
        </p:nvSpPr>
        <p:spPr>
          <a:xfrm>
            <a:off x="3742583" y="2990564"/>
            <a:ext cx="1080000" cy="10800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endParaRPr lang="zh-CN" altLang="en-US" sz="1600" dirty="0">
              <a:solidFill>
                <a:srgbClr val="8FAADC"/>
              </a:solidFill>
            </a:endParaRPr>
          </a:p>
        </p:txBody>
      </p:sp>
      <p:sp>
        <p:nvSpPr>
          <p:cNvPr id="5" name="MH_SubTitle_1">
            <a:extLst>
              <a:ext uri="{FF2B5EF4-FFF2-40B4-BE49-F238E27FC236}">
                <a16:creationId xmlns:a16="http://schemas.microsoft.com/office/drawing/2014/main" id="{4FE6421D-85AF-4A84-AE3E-6E1CAC4019F4}"/>
              </a:ext>
            </a:extLst>
          </p:cNvPr>
          <p:cNvSpPr/>
          <p:nvPr>
            <p:custDataLst>
              <p:tags r:id="rId3"/>
            </p:custDataLst>
          </p:nvPr>
        </p:nvSpPr>
        <p:spPr>
          <a:xfrm>
            <a:off x="6365133" y="2076164"/>
            <a:ext cx="2400300" cy="24003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lnSpc>
                <a:spcPct val="130000"/>
              </a:lnSpc>
              <a:defRPr/>
            </a:pPr>
            <a:endParaRPr lang="en-US" altLang="zh-CN" dirty="0">
              <a:solidFill>
                <a:srgbClr val="8FAADC"/>
              </a:solidFill>
              <a:latin typeface="Noto Sans S Chinese Medium" panose="020B0600000000000000" pitchFamily="34" charset="-122"/>
              <a:ea typeface="Noto Sans S Chinese Medium" panose="020B0600000000000000" pitchFamily="34" charset="-122"/>
            </a:endParaRPr>
          </a:p>
        </p:txBody>
      </p:sp>
      <p:sp>
        <p:nvSpPr>
          <p:cNvPr id="6" name="MH_SubTitle_2">
            <a:extLst>
              <a:ext uri="{FF2B5EF4-FFF2-40B4-BE49-F238E27FC236}">
                <a16:creationId xmlns:a16="http://schemas.microsoft.com/office/drawing/2014/main" id="{15664DA9-942F-4FEC-A14D-B0D4E661C367}"/>
              </a:ext>
            </a:extLst>
          </p:cNvPr>
          <p:cNvSpPr/>
          <p:nvPr>
            <p:custDataLst>
              <p:tags r:id="rId4"/>
            </p:custDataLst>
          </p:nvPr>
        </p:nvSpPr>
        <p:spPr>
          <a:xfrm>
            <a:off x="4925334" y="3473102"/>
            <a:ext cx="1338263" cy="1338262"/>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endParaRPr lang="zh-CN" altLang="en-US" sz="2400" dirty="0">
              <a:solidFill>
                <a:srgbClr val="8FAADC"/>
              </a:solidFill>
            </a:endParaRPr>
          </a:p>
        </p:txBody>
      </p:sp>
      <p:sp>
        <p:nvSpPr>
          <p:cNvPr id="7" name="MH_Other_2">
            <a:extLst>
              <a:ext uri="{FF2B5EF4-FFF2-40B4-BE49-F238E27FC236}">
                <a16:creationId xmlns:a16="http://schemas.microsoft.com/office/drawing/2014/main" id="{5553AB91-A23F-46DC-812A-35D9B6AC16A7}"/>
              </a:ext>
            </a:extLst>
          </p:cNvPr>
          <p:cNvSpPr/>
          <p:nvPr>
            <p:custDataLst>
              <p:tags r:id="rId5"/>
            </p:custDataLst>
          </p:nvPr>
        </p:nvSpPr>
        <p:spPr>
          <a:xfrm>
            <a:off x="5058621" y="2847689"/>
            <a:ext cx="342900" cy="3429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8FAADC"/>
              </a:solidFill>
              <a:latin typeface="+mn-ea"/>
            </a:endParaRPr>
          </a:p>
        </p:txBody>
      </p:sp>
      <p:sp>
        <p:nvSpPr>
          <p:cNvPr id="8" name="MH_Other_3">
            <a:extLst>
              <a:ext uri="{FF2B5EF4-FFF2-40B4-BE49-F238E27FC236}">
                <a16:creationId xmlns:a16="http://schemas.microsoft.com/office/drawing/2014/main" id="{13727233-9840-474D-BCFC-370F11776D7B}"/>
              </a:ext>
            </a:extLst>
          </p:cNvPr>
          <p:cNvSpPr/>
          <p:nvPr>
            <p:custDataLst>
              <p:tags r:id="rId6"/>
            </p:custDataLst>
          </p:nvPr>
        </p:nvSpPr>
        <p:spPr>
          <a:xfrm>
            <a:off x="5580908" y="2612739"/>
            <a:ext cx="546100" cy="5461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8FAADC"/>
              </a:solidFill>
              <a:latin typeface="+mn-ea"/>
            </a:endParaRPr>
          </a:p>
        </p:txBody>
      </p:sp>
      <p:sp>
        <p:nvSpPr>
          <p:cNvPr id="9" name="MH_Other_4">
            <a:extLst>
              <a:ext uri="{FF2B5EF4-FFF2-40B4-BE49-F238E27FC236}">
                <a16:creationId xmlns:a16="http://schemas.microsoft.com/office/drawing/2014/main" id="{5CA46785-62C9-4E7F-AD0E-52888222CA3E}"/>
              </a:ext>
            </a:extLst>
          </p:cNvPr>
          <p:cNvSpPr/>
          <p:nvPr>
            <p:custDataLst>
              <p:tags r:id="rId7"/>
            </p:custDataLst>
          </p:nvPr>
        </p:nvSpPr>
        <p:spPr>
          <a:xfrm>
            <a:off x="8292358" y="1974564"/>
            <a:ext cx="546100" cy="5461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8FAADC"/>
              </a:solidFill>
              <a:latin typeface="+mn-ea"/>
            </a:endParaRPr>
          </a:p>
        </p:txBody>
      </p:sp>
      <p:sp>
        <p:nvSpPr>
          <p:cNvPr id="10" name="MH_Other_5">
            <a:extLst>
              <a:ext uri="{FF2B5EF4-FFF2-40B4-BE49-F238E27FC236}">
                <a16:creationId xmlns:a16="http://schemas.microsoft.com/office/drawing/2014/main" id="{F13E99D5-172B-422E-8A9C-2B5BE542DCC5}"/>
              </a:ext>
            </a:extLst>
          </p:cNvPr>
          <p:cNvSpPr/>
          <p:nvPr>
            <p:custDataLst>
              <p:tags r:id="rId8"/>
            </p:custDataLst>
          </p:nvPr>
        </p:nvSpPr>
        <p:spPr>
          <a:xfrm>
            <a:off x="10403733" y="4414552"/>
            <a:ext cx="273050" cy="27305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8FAADC"/>
              </a:solidFill>
              <a:latin typeface="+mn-ea"/>
            </a:endParaRPr>
          </a:p>
        </p:txBody>
      </p:sp>
      <p:sp>
        <p:nvSpPr>
          <p:cNvPr id="11" name="MH_Other_6">
            <a:extLst>
              <a:ext uri="{FF2B5EF4-FFF2-40B4-BE49-F238E27FC236}">
                <a16:creationId xmlns:a16="http://schemas.microsoft.com/office/drawing/2014/main" id="{A554F91F-C962-4920-B570-0A279566F860}"/>
              </a:ext>
            </a:extLst>
          </p:cNvPr>
          <p:cNvSpPr/>
          <p:nvPr>
            <p:custDataLst>
              <p:tags r:id="rId9"/>
            </p:custDataLst>
          </p:nvPr>
        </p:nvSpPr>
        <p:spPr>
          <a:xfrm>
            <a:off x="9700471" y="3489039"/>
            <a:ext cx="742950" cy="74295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8FAADC"/>
              </a:solidFill>
              <a:latin typeface="+mn-ea"/>
            </a:endParaRPr>
          </a:p>
        </p:txBody>
      </p:sp>
      <p:sp>
        <p:nvSpPr>
          <p:cNvPr id="12" name="MH_Other_7">
            <a:extLst>
              <a:ext uri="{FF2B5EF4-FFF2-40B4-BE49-F238E27FC236}">
                <a16:creationId xmlns:a16="http://schemas.microsoft.com/office/drawing/2014/main" id="{5C101730-D6C7-4B07-9797-B03C3E5BD5CA}"/>
              </a:ext>
            </a:extLst>
          </p:cNvPr>
          <p:cNvSpPr/>
          <p:nvPr>
            <p:custDataLst>
              <p:tags r:id="rId10"/>
            </p:custDataLst>
          </p:nvPr>
        </p:nvSpPr>
        <p:spPr>
          <a:xfrm>
            <a:off x="8933708" y="3489039"/>
            <a:ext cx="185738" cy="185738"/>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8FAADC"/>
              </a:solidFill>
              <a:latin typeface="+mn-ea"/>
            </a:endParaRPr>
          </a:p>
        </p:txBody>
      </p:sp>
      <p:sp>
        <p:nvSpPr>
          <p:cNvPr id="13" name="MH_Other_8">
            <a:extLst>
              <a:ext uri="{FF2B5EF4-FFF2-40B4-BE49-F238E27FC236}">
                <a16:creationId xmlns:a16="http://schemas.microsoft.com/office/drawing/2014/main" id="{C9ECC049-E23D-46A5-A771-849508D9E965}"/>
              </a:ext>
            </a:extLst>
          </p:cNvPr>
          <p:cNvSpPr/>
          <p:nvPr>
            <p:custDataLst>
              <p:tags r:id="rId11"/>
            </p:custDataLst>
          </p:nvPr>
        </p:nvSpPr>
        <p:spPr>
          <a:xfrm>
            <a:off x="9027372" y="2500028"/>
            <a:ext cx="388937" cy="388937"/>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8FAADC"/>
              </a:solidFill>
              <a:latin typeface="+mn-ea"/>
            </a:endParaRPr>
          </a:p>
        </p:txBody>
      </p:sp>
      <p:sp>
        <p:nvSpPr>
          <p:cNvPr id="14" name="MH_SubTitle_4">
            <a:extLst>
              <a:ext uri="{FF2B5EF4-FFF2-40B4-BE49-F238E27FC236}">
                <a16:creationId xmlns:a16="http://schemas.microsoft.com/office/drawing/2014/main" id="{5A2C4630-4C26-4AF3-BCC0-274D28A343F2}"/>
              </a:ext>
            </a:extLst>
          </p:cNvPr>
          <p:cNvSpPr>
            <a:spLocks noChangeAspect="1"/>
          </p:cNvSpPr>
          <p:nvPr>
            <p:custDataLst>
              <p:tags r:id="rId12"/>
            </p:custDataLst>
          </p:nvPr>
        </p:nvSpPr>
        <p:spPr>
          <a:xfrm>
            <a:off x="10071946" y="2119027"/>
            <a:ext cx="1080000" cy="10800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endParaRPr lang="zh-CN" altLang="en-US" sz="1400" dirty="0">
              <a:solidFill>
                <a:srgbClr val="8FAADC"/>
              </a:solidFill>
            </a:endParaRPr>
          </a:p>
        </p:txBody>
      </p:sp>
      <p:sp>
        <p:nvSpPr>
          <p:cNvPr id="15" name="MH_Other_9">
            <a:extLst>
              <a:ext uri="{FF2B5EF4-FFF2-40B4-BE49-F238E27FC236}">
                <a16:creationId xmlns:a16="http://schemas.microsoft.com/office/drawing/2014/main" id="{A9A6F226-8E6E-4AD9-986D-288190CBA022}"/>
              </a:ext>
            </a:extLst>
          </p:cNvPr>
          <p:cNvSpPr/>
          <p:nvPr>
            <p:custDataLst>
              <p:tags r:id="rId13"/>
            </p:custDataLst>
          </p:nvPr>
        </p:nvSpPr>
        <p:spPr>
          <a:xfrm>
            <a:off x="6579447" y="4432014"/>
            <a:ext cx="185737" cy="185738"/>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8FAADC"/>
              </a:solidFill>
              <a:latin typeface="+mn-ea"/>
            </a:endParaRPr>
          </a:p>
        </p:txBody>
      </p:sp>
      <p:sp>
        <p:nvSpPr>
          <p:cNvPr id="16" name="MH_Other_10">
            <a:extLst>
              <a:ext uri="{FF2B5EF4-FFF2-40B4-BE49-F238E27FC236}">
                <a16:creationId xmlns:a16="http://schemas.microsoft.com/office/drawing/2014/main" id="{58565BA0-D796-48B9-BE65-A452F32FBD80}"/>
              </a:ext>
            </a:extLst>
          </p:cNvPr>
          <p:cNvSpPr/>
          <p:nvPr>
            <p:custDataLst>
              <p:tags r:id="rId14"/>
            </p:custDataLst>
          </p:nvPr>
        </p:nvSpPr>
        <p:spPr>
          <a:xfrm>
            <a:off x="8413009" y="4233578"/>
            <a:ext cx="93663" cy="92075"/>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8FAADC"/>
              </a:solidFill>
              <a:latin typeface="+mn-ea"/>
            </a:endParaRPr>
          </a:p>
        </p:txBody>
      </p:sp>
      <p:sp>
        <p:nvSpPr>
          <p:cNvPr id="20" name="MH_Other_14">
            <a:extLst>
              <a:ext uri="{FF2B5EF4-FFF2-40B4-BE49-F238E27FC236}">
                <a16:creationId xmlns:a16="http://schemas.microsoft.com/office/drawing/2014/main" id="{8A8E9217-D89C-4C3D-A56D-0D2531BF5997}"/>
              </a:ext>
            </a:extLst>
          </p:cNvPr>
          <p:cNvSpPr/>
          <p:nvPr>
            <p:custDataLst>
              <p:tags r:id="rId15"/>
            </p:custDataLst>
          </p:nvPr>
        </p:nvSpPr>
        <p:spPr>
          <a:xfrm>
            <a:off x="6234959" y="3144552"/>
            <a:ext cx="93663" cy="93662"/>
          </a:xfrm>
          <a:prstGeom prst="ellipse">
            <a:avLst/>
          </a:prstGeom>
          <a:solidFill>
            <a:srgbClr val="D6B4E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8FAADC"/>
              </a:solidFill>
              <a:latin typeface="+mn-ea"/>
            </a:endParaRPr>
          </a:p>
        </p:txBody>
      </p:sp>
      <p:sp>
        <p:nvSpPr>
          <p:cNvPr id="21" name="MH_Other_15">
            <a:extLst>
              <a:ext uri="{FF2B5EF4-FFF2-40B4-BE49-F238E27FC236}">
                <a16:creationId xmlns:a16="http://schemas.microsoft.com/office/drawing/2014/main" id="{F6301B4E-F611-4206-A7FD-4C30B749F3CB}"/>
              </a:ext>
            </a:extLst>
          </p:cNvPr>
          <p:cNvSpPr/>
          <p:nvPr>
            <p:custDataLst>
              <p:tags r:id="rId16"/>
            </p:custDataLst>
          </p:nvPr>
        </p:nvSpPr>
        <p:spPr>
          <a:xfrm>
            <a:off x="9370272" y="3142965"/>
            <a:ext cx="92075" cy="92075"/>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8FAADC"/>
              </a:solidFill>
              <a:latin typeface="+mn-ea"/>
            </a:endParaRPr>
          </a:p>
        </p:txBody>
      </p:sp>
      <p:sp>
        <p:nvSpPr>
          <p:cNvPr id="23" name="MH_SubTitle_1">
            <a:extLst>
              <a:ext uri="{FF2B5EF4-FFF2-40B4-BE49-F238E27FC236}">
                <a16:creationId xmlns:a16="http://schemas.microsoft.com/office/drawing/2014/main" id="{D8104103-E3E1-4297-A32E-5170FB9BB8B5}"/>
              </a:ext>
            </a:extLst>
          </p:cNvPr>
          <p:cNvSpPr>
            <a:spLocks noChangeArrowheads="1"/>
          </p:cNvSpPr>
          <p:nvPr>
            <p:custDataLst>
              <p:tags r:id="rId17"/>
            </p:custDataLst>
          </p:nvPr>
        </p:nvSpPr>
        <p:spPr bwMode="auto">
          <a:xfrm>
            <a:off x="6946127" y="2842783"/>
            <a:ext cx="121074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rmAutofit lnSpcReduction="10000"/>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20000"/>
              </a:lnSpc>
              <a:spcBef>
                <a:spcPct val="0"/>
              </a:spcBef>
              <a:spcAft>
                <a:spcPts val="600"/>
              </a:spcAft>
              <a:buNone/>
              <a:defRPr/>
            </a:pPr>
            <a:endParaRPr lang="en-US" altLang="zh-CN" sz="1800" b="1" dirty="0">
              <a:solidFill>
                <a:srgbClr val="191840"/>
              </a:solidFill>
              <a:latin typeface="Noto Sans S Chinese Medium" panose="020B0600000000000000" pitchFamily="34" charset="-122"/>
              <a:ea typeface="Noto Sans S Chinese Medium" panose="020B0600000000000000" pitchFamily="34" charset="-122"/>
            </a:endParaRPr>
          </a:p>
        </p:txBody>
      </p:sp>
      <p:sp>
        <p:nvSpPr>
          <p:cNvPr id="24" name="MH_SubTitle_1">
            <a:extLst>
              <a:ext uri="{FF2B5EF4-FFF2-40B4-BE49-F238E27FC236}">
                <a16:creationId xmlns:a16="http://schemas.microsoft.com/office/drawing/2014/main" id="{65E35EBD-764A-4A77-9DD1-A647AF9CECC2}"/>
              </a:ext>
            </a:extLst>
          </p:cNvPr>
          <p:cNvSpPr>
            <a:spLocks noChangeArrowheads="1"/>
          </p:cNvSpPr>
          <p:nvPr>
            <p:custDataLst>
              <p:tags r:id="rId18"/>
            </p:custDataLst>
          </p:nvPr>
        </p:nvSpPr>
        <p:spPr bwMode="auto">
          <a:xfrm>
            <a:off x="5046436" y="3942270"/>
            <a:ext cx="121074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rmAutofit lnSpcReduction="10000"/>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20000"/>
              </a:lnSpc>
              <a:spcBef>
                <a:spcPct val="0"/>
              </a:spcBef>
              <a:spcAft>
                <a:spcPts val="600"/>
              </a:spcAft>
              <a:buNone/>
              <a:defRPr/>
            </a:pPr>
            <a:endParaRPr lang="en-US" altLang="zh-CN" sz="1800" b="1" dirty="0">
              <a:solidFill>
                <a:srgbClr val="191840"/>
              </a:solidFill>
              <a:latin typeface="Noto Sans S Chinese Medium" panose="020B0600000000000000" pitchFamily="34" charset="-122"/>
              <a:ea typeface="Noto Sans S Chinese Medium" panose="020B0600000000000000" pitchFamily="34" charset="-122"/>
            </a:endParaRPr>
          </a:p>
        </p:txBody>
      </p:sp>
      <p:sp>
        <p:nvSpPr>
          <p:cNvPr id="25" name="MH_SubTitle_1">
            <a:extLst>
              <a:ext uri="{FF2B5EF4-FFF2-40B4-BE49-F238E27FC236}">
                <a16:creationId xmlns:a16="http://schemas.microsoft.com/office/drawing/2014/main" id="{9577625A-96F4-4C38-A3A4-813977157F49}"/>
              </a:ext>
            </a:extLst>
          </p:cNvPr>
          <p:cNvSpPr>
            <a:spLocks noChangeArrowheads="1"/>
          </p:cNvSpPr>
          <p:nvPr>
            <p:custDataLst>
              <p:tags r:id="rId19"/>
            </p:custDataLst>
          </p:nvPr>
        </p:nvSpPr>
        <p:spPr bwMode="auto">
          <a:xfrm>
            <a:off x="3702399" y="3335219"/>
            <a:ext cx="121074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rmAutofit lnSpcReduction="10000"/>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20000"/>
              </a:lnSpc>
              <a:spcBef>
                <a:spcPct val="0"/>
              </a:spcBef>
              <a:spcAft>
                <a:spcPts val="600"/>
              </a:spcAft>
              <a:buNone/>
              <a:defRPr/>
            </a:pPr>
            <a:endParaRPr lang="en-US" altLang="zh-CN" sz="1800" b="1" dirty="0">
              <a:solidFill>
                <a:srgbClr val="191840"/>
              </a:solidFill>
              <a:latin typeface="Noto Sans S Chinese Medium" panose="020B0600000000000000" pitchFamily="34" charset="-122"/>
              <a:ea typeface="Noto Sans S Chinese Medium" panose="020B0600000000000000" pitchFamily="34" charset="-122"/>
            </a:endParaRPr>
          </a:p>
        </p:txBody>
      </p:sp>
      <p:sp>
        <p:nvSpPr>
          <p:cNvPr id="26" name="MH_SubTitle_1">
            <a:extLst>
              <a:ext uri="{FF2B5EF4-FFF2-40B4-BE49-F238E27FC236}">
                <a16:creationId xmlns:a16="http://schemas.microsoft.com/office/drawing/2014/main" id="{8AAC8BB5-FBB1-4BE1-8E1E-F2AD95C95468}"/>
              </a:ext>
            </a:extLst>
          </p:cNvPr>
          <p:cNvSpPr>
            <a:spLocks noChangeArrowheads="1"/>
          </p:cNvSpPr>
          <p:nvPr>
            <p:custDataLst>
              <p:tags r:id="rId20"/>
            </p:custDataLst>
          </p:nvPr>
        </p:nvSpPr>
        <p:spPr bwMode="auto">
          <a:xfrm>
            <a:off x="10041822" y="2472089"/>
            <a:ext cx="121074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rmAutofit fontScale="92500" lnSpcReduction="10000"/>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20000"/>
              </a:lnSpc>
              <a:spcBef>
                <a:spcPct val="0"/>
              </a:spcBef>
              <a:spcAft>
                <a:spcPts val="600"/>
              </a:spcAft>
              <a:buNone/>
              <a:defRPr/>
            </a:pPr>
            <a:endParaRPr lang="en-US" altLang="zh-CN" sz="1800" b="1" dirty="0">
              <a:solidFill>
                <a:srgbClr val="191840"/>
              </a:solidFill>
              <a:latin typeface="Noto Sans S Chinese Medium" panose="020B0600000000000000" pitchFamily="34" charset="-122"/>
              <a:ea typeface="Noto Sans S Chinese Medium" panose="020B0600000000000000" pitchFamily="34" charset="-122"/>
            </a:endParaRPr>
          </a:p>
        </p:txBody>
      </p:sp>
      <p:pic>
        <p:nvPicPr>
          <p:cNvPr id="35" name="图片 34">
            <a:extLst>
              <a:ext uri="{FF2B5EF4-FFF2-40B4-BE49-F238E27FC236}">
                <a16:creationId xmlns:a16="http://schemas.microsoft.com/office/drawing/2014/main" id="{08AD4FDD-CAEA-4CB1-BFFF-1BEA42E94D84}"/>
              </a:ext>
            </a:extLst>
          </p:cNvPr>
          <p:cNvPicPr>
            <a:picLocks noChangeAspect="1"/>
          </p:cNvPicPr>
          <p:nvPr/>
        </p:nvPicPr>
        <p:blipFill>
          <a:blip r:embed="rId23" cstate="hqprint">
            <a:extLst>
              <a:ext uri="{28A0092B-C50C-407E-A947-70E740481C1C}">
                <a14:useLocalDpi xmlns:a14="http://schemas.microsoft.com/office/drawing/2010/main" val="0"/>
              </a:ext>
            </a:extLst>
          </a:blip>
          <a:stretch>
            <a:fillRect/>
          </a:stretch>
        </p:blipFill>
        <p:spPr>
          <a:xfrm>
            <a:off x="914526" y="4990608"/>
            <a:ext cx="1322171" cy="1080000"/>
          </a:xfrm>
          <a:prstGeom prst="rect">
            <a:avLst/>
          </a:prstGeom>
        </p:spPr>
      </p:pic>
      <p:pic>
        <p:nvPicPr>
          <p:cNvPr id="36" name="图片 35">
            <a:extLst>
              <a:ext uri="{FF2B5EF4-FFF2-40B4-BE49-F238E27FC236}">
                <a16:creationId xmlns:a16="http://schemas.microsoft.com/office/drawing/2014/main" id="{CBCA9C3F-F2BD-407D-B90A-81EC74D19F55}"/>
              </a:ext>
            </a:extLst>
          </p:cNvPr>
          <p:cNvPicPr>
            <a:picLocks noChangeAspect="1"/>
          </p:cNvPicPr>
          <p:nvPr/>
        </p:nvPicPr>
        <p:blipFill>
          <a:blip r:embed="rId24" cstate="hqprint">
            <a:extLst>
              <a:ext uri="{28A0092B-C50C-407E-A947-70E740481C1C}">
                <a14:useLocalDpi xmlns:a14="http://schemas.microsoft.com/office/drawing/2010/main" val="0"/>
              </a:ext>
            </a:extLst>
          </a:blip>
          <a:stretch>
            <a:fillRect/>
          </a:stretch>
        </p:blipFill>
        <p:spPr>
          <a:xfrm>
            <a:off x="3372489" y="4742362"/>
            <a:ext cx="1101809" cy="900000"/>
          </a:xfrm>
          <a:prstGeom prst="rect">
            <a:avLst/>
          </a:prstGeom>
        </p:spPr>
      </p:pic>
      <p:pic>
        <p:nvPicPr>
          <p:cNvPr id="37" name="图片 36">
            <a:extLst>
              <a:ext uri="{FF2B5EF4-FFF2-40B4-BE49-F238E27FC236}">
                <a16:creationId xmlns:a16="http://schemas.microsoft.com/office/drawing/2014/main" id="{21BF8E17-3514-4983-82AC-BAA053C16702}"/>
              </a:ext>
            </a:extLst>
          </p:cNvPr>
          <p:cNvPicPr>
            <a:picLocks noChangeAspect="1"/>
          </p:cNvPicPr>
          <p:nvPr/>
        </p:nvPicPr>
        <p:blipFill>
          <a:blip r:embed="rId25" cstate="hqprint">
            <a:extLst>
              <a:ext uri="{28A0092B-C50C-407E-A947-70E740481C1C}">
                <a14:useLocalDpi xmlns:a14="http://schemas.microsoft.com/office/drawing/2010/main" val="0"/>
              </a:ext>
            </a:extLst>
          </a:blip>
          <a:stretch>
            <a:fillRect/>
          </a:stretch>
        </p:blipFill>
        <p:spPr>
          <a:xfrm>
            <a:off x="2218199" y="4308745"/>
            <a:ext cx="881447" cy="720000"/>
          </a:xfrm>
          <a:prstGeom prst="rect">
            <a:avLst/>
          </a:prstGeom>
        </p:spPr>
      </p:pic>
      <p:pic>
        <p:nvPicPr>
          <p:cNvPr id="38" name="图片 37">
            <a:extLst>
              <a:ext uri="{FF2B5EF4-FFF2-40B4-BE49-F238E27FC236}">
                <a16:creationId xmlns:a16="http://schemas.microsoft.com/office/drawing/2014/main" id="{F337EC8D-5B37-4C1C-B4D9-44A1A9B48EE6}"/>
              </a:ext>
            </a:extLst>
          </p:cNvPr>
          <p:cNvPicPr>
            <a:picLocks noChangeAspect="1"/>
          </p:cNvPicPr>
          <p:nvPr/>
        </p:nvPicPr>
        <p:blipFill>
          <a:blip r:embed="rId25" cstate="hqprint">
            <a:extLst>
              <a:ext uri="{28A0092B-C50C-407E-A947-70E740481C1C}">
                <a14:useLocalDpi xmlns:a14="http://schemas.microsoft.com/office/drawing/2010/main" val="0"/>
              </a:ext>
            </a:extLst>
          </a:blip>
          <a:stretch>
            <a:fillRect/>
          </a:stretch>
        </p:blipFill>
        <p:spPr>
          <a:xfrm>
            <a:off x="2156199" y="3398483"/>
            <a:ext cx="881447" cy="720000"/>
          </a:xfrm>
          <a:prstGeom prst="rect">
            <a:avLst/>
          </a:prstGeom>
        </p:spPr>
      </p:pic>
      <p:sp>
        <p:nvSpPr>
          <p:cNvPr id="17" name="Rectangle 16"/>
          <p:cNvSpPr/>
          <p:nvPr/>
        </p:nvSpPr>
        <p:spPr>
          <a:xfrm>
            <a:off x="623147" y="1293557"/>
            <a:ext cx="6096000" cy="4293483"/>
          </a:xfrm>
          <a:prstGeom prst="rect">
            <a:avLst/>
          </a:prstGeom>
        </p:spPr>
        <p:txBody>
          <a:bodyPr>
            <a:spAutoFit/>
          </a:bodyPr>
          <a:lstStyle/>
          <a:p>
            <a:pPr>
              <a:lnSpc>
                <a:spcPct val="150000"/>
              </a:lnSpc>
            </a:pPr>
            <a:r>
              <a:rPr lang="vi-VN" sz="1400" b="1" dirty="0" smtClean="0">
                <a:solidFill>
                  <a:schemeClr val="bg1"/>
                </a:solidFill>
              </a:rPr>
              <a:t>Đánh </a:t>
            </a:r>
            <a:r>
              <a:rPr lang="vi-VN" sz="1400" b="1" dirty="0">
                <a:solidFill>
                  <a:schemeClr val="bg1"/>
                </a:solidFill>
              </a:rPr>
              <a:t>giá hiệu suất các mô hình</a:t>
            </a:r>
            <a:r>
              <a:rPr lang="vi-VN" sz="1400" dirty="0">
                <a:solidFill>
                  <a:schemeClr val="bg1"/>
                </a:solidFill>
              </a:rPr>
              <a:t>:</a:t>
            </a:r>
          </a:p>
          <a:p>
            <a:pPr lvl="1">
              <a:lnSpc>
                <a:spcPct val="150000"/>
              </a:lnSpc>
            </a:pPr>
            <a:r>
              <a:rPr lang="vi-VN" sz="1400" dirty="0">
                <a:solidFill>
                  <a:schemeClr val="bg1"/>
                </a:solidFill>
              </a:rPr>
              <a:t>Hồi quy tuyến tính, Lasso, Ridge, Elastic Net.</a:t>
            </a:r>
          </a:p>
          <a:p>
            <a:pPr>
              <a:lnSpc>
                <a:spcPct val="150000"/>
              </a:lnSpc>
            </a:pPr>
            <a:r>
              <a:rPr lang="vi-VN" sz="1400" b="1" dirty="0">
                <a:solidFill>
                  <a:schemeClr val="bg1"/>
                </a:solidFill>
              </a:rPr>
              <a:t>Kết quả chính</a:t>
            </a:r>
            <a:r>
              <a:rPr lang="vi-VN" sz="1400" dirty="0">
                <a:solidFill>
                  <a:schemeClr val="bg1"/>
                </a:solidFill>
              </a:rPr>
              <a:t>:</a:t>
            </a:r>
          </a:p>
          <a:p>
            <a:pPr lvl="1">
              <a:lnSpc>
                <a:spcPct val="150000"/>
              </a:lnSpc>
            </a:pPr>
            <a:r>
              <a:rPr lang="vi-VN" sz="1400" b="1" dirty="0">
                <a:solidFill>
                  <a:schemeClr val="bg1"/>
                </a:solidFill>
              </a:rPr>
              <a:t>Ridge</a:t>
            </a:r>
            <a:r>
              <a:rPr lang="vi-VN" sz="1400" dirty="0">
                <a:solidFill>
                  <a:schemeClr val="bg1"/>
                </a:solidFill>
              </a:rPr>
              <a:t> đạt kết quả tốt nhất với:</a:t>
            </a:r>
          </a:p>
          <a:p>
            <a:pPr lvl="2">
              <a:lnSpc>
                <a:spcPct val="150000"/>
              </a:lnSpc>
            </a:pPr>
            <a:r>
              <a:rPr lang="vi-VN" sz="1400" dirty="0">
                <a:solidFill>
                  <a:schemeClr val="bg1"/>
                </a:solidFill>
              </a:rPr>
              <a:t>RMSE: 35891.5.</a:t>
            </a:r>
          </a:p>
          <a:p>
            <a:pPr lvl="2">
              <a:lnSpc>
                <a:spcPct val="150000"/>
              </a:lnSpc>
            </a:pPr>
            <a:r>
              <a:rPr lang="vi-VN" sz="1400" dirty="0">
                <a:solidFill>
                  <a:schemeClr val="bg1"/>
                </a:solidFill>
              </a:rPr>
              <a:t>R² Score: 0.8169.</a:t>
            </a:r>
          </a:p>
          <a:p>
            <a:pPr lvl="1">
              <a:lnSpc>
                <a:spcPct val="150000"/>
              </a:lnSpc>
            </a:pPr>
            <a:r>
              <a:rPr lang="vi-VN" sz="1400" b="1" dirty="0">
                <a:solidFill>
                  <a:schemeClr val="bg1"/>
                </a:solidFill>
              </a:rPr>
              <a:t>Elastic Net</a:t>
            </a:r>
            <a:r>
              <a:rPr lang="vi-VN" sz="1400" dirty="0">
                <a:solidFill>
                  <a:schemeClr val="bg1"/>
                </a:solidFill>
              </a:rPr>
              <a:t> kém nhất:</a:t>
            </a:r>
          </a:p>
          <a:p>
            <a:pPr lvl="2">
              <a:lnSpc>
                <a:spcPct val="150000"/>
              </a:lnSpc>
            </a:pPr>
            <a:r>
              <a:rPr lang="vi-VN" sz="1400" dirty="0">
                <a:solidFill>
                  <a:schemeClr val="bg1"/>
                </a:solidFill>
              </a:rPr>
              <a:t>RMSE: 37997.3.</a:t>
            </a:r>
          </a:p>
          <a:p>
            <a:pPr lvl="2">
              <a:lnSpc>
                <a:spcPct val="150000"/>
              </a:lnSpc>
            </a:pPr>
            <a:r>
              <a:rPr lang="vi-VN" sz="1400" dirty="0">
                <a:solidFill>
                  <a:schemeClr val="bg1"/>
                </a:solidFill>
              </a:rPr>
              <a:t>R² Score: 0.7759.</a:t>
            </a:r>
          </a:p>
          <a:p>
            <a:pPr>
              <a:lnSpc>
                <a:spcPct val="150000"/>
              </a:lnSpc>
            </a:pPr>
            <a:r>
              <a:rPr lang="vi-VN" sz="1400" b="1" dirty="0">
                <a:solidFill>
                  <a:schemeClr val="bg1"/>
                </a:solidFill>
              </a:rPr>
              <a:t>Kết luận</a:t>
            </a:r>
            <a:r>
              <a:rPr lang="vi-VN" sz="1400" dirty="0">
                <a:solidFill>
                  <a:schemeClr val="bg1"/>
                </a:solidFill>
              </a:rPr>
              <a:t>:</a:t>
            </a:r>
          </a:p>
          <a:p>
            <a:pPr lvl="1">
              <a:lnSpc>
                <a:spcPct val="150000"/>
              </a:lnSpc>
            </a:pPr>
            <a:r>
              <a:rPr lang="vi-VN" sz="1400" dirty="0">
                <a:solidFill>
                  <a:schemeClr val="bg1"/>
                </a:solidFill>
              </a:rPr>
              <a:t>Ridge và Lasso hiệu quả trong xử lý dữ liệu có tương quan mạnh.</a:t>
            </a:r>
          </a:p>
          <a:p>
            <a:pPr lvl="1">
              <a:lnSpc>
                <a:spcPct val="150000"/>
              </a:lnSpc>
            </a:pPr>
            <a:r>
              <a:rPr lang="vi-VN" sz="1400" dirty="0">
                <a:solidFill>
                  <a:schemeClr val="bg1"/>
                </a:solidFill>
              </a:rPr>
              <a:t>Elastic Net không phù hợp với dữ liệu này.</a:t>
            </a:r>
          </a:p>
          <a:p>
            <a:pPr>
              <a:lnSpc>
                <a:spcPct val="150000"/>
              </a:lnSpc>
              <a:buFont typeface="Arial" panose="020B0604020202020204" pitchFamily="34" charset="0"/>
              <a:buChar char="•"/>
            </a:pPr>
            <a:endParaRPr lang="vi-VN" sz="1400" dirty="0">
              <a:solidFill>
                <a:schemeClr val="bg1"/>
              </a:solidFill>
            </a:endParaRPr>
          </a:p>
        </p:txBody>
      </p:sp>
      <p:grpSp>
        <p:nvGrpSpPr>
          <p:cNvPr id="28" name="Group 27"/>
          <p:cNvGrpSpPr/>
          <p:nvPr/>
        </p:nvGrpSpPr>
        <p:grpSpPr>
          <a:xfrm>
            <a:off x="6736607" y="467077"/>
            <a:ext cx="4377693" cy="2223547"/>
            <a:chOff x="-1487649" y="30225"/>
            <a:chExt cx="4377693" cy="2224172"/>
          </a:xfrm>
        </p:grpSpPr>
        <p:pic>
          <p:nvPicPr>
            <p:cNvPr id="29" name="Picture 28"/>
            <p:cNvPicPr/>
            <p:nvPr/>
          </p:nvPicPr>
          <p:blipFill>
            <a:blip r:embed="rId26"/>
            <a:stretch>
              <a:fillRect/>
            </a:stretch>
          </p:blipFill>
          <p:spPr>
            <a:xfrm>
              <a:off x="13494" y="1292372"/>
              <a:ext cx="2876550" cy="962025"/>
            </a:xfrm>
            <a:prstGeom prst="rect">
              <a:avLst/>
            </a:prstGeom>
          </p:spPr>
        </p:pic>
        <p:pic>
          <p:nvPicPr>
            <p:cNvPr id="30" name="Picture 29"/>
            <p:cNvPicPr/>
            <p:nvPr/>
          </p:nvPicPr>
          <p:blipFill>
            <a:blip r:embed="rId27"/>
            <a:stretch>
              <a:fillRect/>
            </a:stretch>
          </p:blipFill>
          <p:spPr>
            <a:xfrm>
              <a:off x="-1487649" y="30225"/>
              <a:ext cx="3467100" cy="962025"/>
            </a:xfrm>
            <a:prstGeom prst="rect">
              <a:avLst/>
            </a:prstGeom>
          </p:spPr>
        </p:pic>
      </p:grpSp>
      <p:pic>
        <p:nvPicPr>
          <p:cNvPr id="18" name="Picture 17"/>
          <p:cNvPicPr>
            <a:picLocks noChangeAspect="1"/>
          </p:cNvPicPr>
          <p:nvPr/>
        </p:nvPicPr>
        <p:blipFill>
          <a:blip r:embed="rId28"/>
          <a:stretch>
            <a:fillRect/>
          </a:stretch>
        </p:blipFill>
        <p:spPr>
          <a:xfrm>
            <a:off x="5357769" y="2814071"/>
            <a:ext cx="5113619" cy="1630300"/>
          </a:xfrm>
          <a:prstGeom prst="rect">
            <a:avLst/>
          </a:prstGeom>
        </p:spPr>
      </p:pic>
      <p:pic>
        <p:nvPicPr>
          <p:cNvPr id="19" name="Picture 18"/>
          <p:cNvPicPr>
            <a:picLocks noChangeAspect="1"/>
          </p:cNvPicPr>
          <p:nvPr/>
        </p:nvPicPr>
        <p:blipFill>
          <a:blip r:embed="rId29"/>
          <a:stretch>
            <a:fillRect/>
          </a:stretch>
        </p:blipFill>
        <p:spPr>
          <a:xfrm>
            <a:off x="6593430" y="4991261"/>
            <a:ext cx="4344006" cy="1333686"/>
          </a:xfrm>
          <a:prstGeom prst="rect">
            <a:avLst/>
          </a:prstGeom>
        </p:spPr>
      </p:pic>
    </p:spTree>
    <p:extLst>
      <p:ext uri="{BB962C8B-B14F-4D97-AF65-F5344CB8AC3E}">
        <p14:creationId xmlns:p14="http://schemas.microsoft.com/office/powerpoint/2010/main" val="2260136575"/>
      </p:ext>
    </p:extLst>
  </p:cSld>
  <p:clrMapOvr>
    <a:masterClrMapping/>
  </p:clrMapOvr>
  <mc:AlternateContent xmlns:mc="http://schemas.openxmlformats.org/markup-compatibility/2006" xmlns:p15="http://schemas.microsoft.com/office/powerpoint/2012/main">
    <mc:Choice Requires="p15">
      <p:transition spd="slow" advClick="0" advTm="2000">
        <p15:prstTrans prst="pageCurlDoubl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31" presetClass="entr" presetSubtype="0" fill="hold" grpId="0" nodeType="withEffect" nodePh="1">
                                  <p:stCondLst>
                                    <p:cond delay="0"/>
                                  </p:stCondLst>
                                  <p:endCondLst>
                                    <p:cond evt="begin" delay="0">
                                      <p:tn val="11"/>
                                    </p:cond>
                                  </p:endCondLst>
                                  <p:childTnLst>
                                    <p:set>
                                      <p:cBhvr>
                                        <p:cTn id="12" dur="1" fill="hold">
                                          <p:stCondLst>
                                            <p:cond delay="0"/>
                                          </p:stCondLst>
                                        </p:cTn>
                                        <p:tgtEl>
                                          <p:spTgt spid="24"/>
                                        </p:tgtEl>
                                        <p:attrNameLst>
                                          <p:attrName>style.visibility</p:attrName>
                                        </p:attrNameLst>
                                      </p:cBhvr>
                                      <p:to>
                                        <p:strVal val="visible"/>
                                      </p:to>
                                    </p:set>
                                    <p:anim calcmode="lin" valueType="num">
                                      <p:cBhvr>
                                        <p:cTn id="13" dur="1000" fill="hold"/>
                                        <p:tgtEl>
                                          <p:spTgt spid="24"/>
                                        </p:tgtEl>
                                        <p:attrNameLst>
                                          <p:attrName>ppt_w</p:attrName>
                                        </p:attrNameLst>
                                      </p:cBhvr>
                                      <p:tavLst>
                                        <p:tav tm="0">
                                          <p:val>
                                            <p:fltVal val="0"/>
                                          </p:val>
                                        </p:tav>
                                        <p:tav tm="100000">
                                          <p:val>
                                            <p:strVal val="#ppt_w"/>
                                          </p:val>
                                        </p:tav>
                                      </p:tavLst>
                                    </p:anim>
                                    <p:anim calcmode="lin" valueType="num">
                                      <p:cBhvr>
                                        <p:cTn id="14" dur="1000" fill="hold"/>
                                        <p:tgtEl>
                                          <p:spTgt spid="24"/>
                                        </p:tgtEl>
                                        <p:attrNameLst>
                                          <p:attrName>ppt_h</p:attrName>
                                        </p:attrNameLst>
                                      </p:cBhvr>
                                      <p:tavLst>
                                        <p:tav tm="0">
                                          <p:val>
                                            <p:fltVal val="0"/>
                                          </p:val>
                                        </p:tav>
                                        <p:tav tm="100000">
                                          <p:val>
                                            <p:strVal val="#ppt_h"/>
                                          </p:val>
                                        </p:tav>
                                      </p:tavLst>
                                    </p:anim>
                                    <p:anim calcmode="lin" valueType="num">
                                      <p:cBhvr>
                                        <p:cTn id="15" dur="1000" fill="hold"/>
                                        <p:tgtEl>
                                          <p:spTgt spid="24"/>
                                        </p:tgtEl>
                                        <p:attrNameLst>
                                          <p:attrName>style.rotation</p:attrName>
                                        </p:attrNameLst>
                                      </p:cBhvr>
                                      <p:tavLst>
                                        <p:tav tm="0">
                                          <p:val>
                                            <p:fltVal val="90"/>
                                          </p:val>
                                        </p:tav>
                                        <p:tav tm="100000">
                                          <p:val>
                                            <p:fltVal val="0"/>
                                          </p:val>
                                        </p:tav>
                                      </p:tavLst>
                                    </p:anim>
                                    <p:animEffect transition="in" filter="fade">
                                      <p:cBhvr>
                                        <p:cTn id="16" dur="1000"/>
                                        <p:tgtEl>
                                          <p:spTgt spid="24"/>
                                        </p:tgtEl>
                                      </p:cBhvr>
                                    </p:animEffect>
                                  </p:childTnLst>
                                </p:cTn>
                              </p:par>
                              <p:par>
                                <p:cTn id="17" presetID="31" presetClass="entr" presetSubtype="0" fill="hold" grpId="0" nodeType="withEffect" nodePh="1">
                                  <p:stCondLst>
                                    <p:cond delay="0"/>
                                  </p:stCondLst>
                                  <p:endCondLst>
                                    <p:cond evt="begin" delay="0">
                                      <p:tn val="17"/>
                                    </p:cond>
                                  </p:endCondLst>
                                  <p:childTnLst>
                                    <p:set>
                                      <p:cBhvr>
                                        <p:cTn id="18" dur="1" fill="hold">
                                          <p:stCondLst>
                                            <p:cond delay="0"/>
                                          </p:stCondLst>
                                        </p:cTn>
                                        <p:tgtEl>
                                          <p:spTgt spid="25"/>
                                        </p:tgtEl>
                                        <p:attrNameLst>
                                          <p:attrName>style.visibility</p:attrName>
                                        </p:attrNameLst>
                                      </p:cBhvr>
                                      <p:to>
                                        <p:strVal val="visible"/>
                                      </p:to>
                                    </p:set>
                                    <p:anim calcmode="lin" valueType="num">
                                      <p:cBhvr>
                                        <p:cTn id="19" dur="1000" fill="hold"/>
                                        <p:tgtEl>
                                          <p:spTgt spid="25"/>
                                        </p:tgtEl>
                                        <p:attrNameLst>
                                          <p:attrName>ppt_w</p:attrName>
                                        </p:attrNameLst>
                                      </p:cBhvr>
                                      <p:tavLst>
                                        <p:tav tm="0">
                                          <p:val>
                                            <p:fltVal val="0"/>
                                          </p:val>
                                        </p:tav>
                                        <p:tav tm="100000">
                                          <p:val>
                                            <p:strVal val="#ppt_w"/>
                                          </p:val>
                                        </p:tav>
                                      </p:tavLst>
                                    </p:anim>
                                    <p:anim calcmode="lin" valueType="num">
                                      <p:cBhvr>
                                        <p:cTn id="20" dur="1000" fill="hold"/>
                                        <p:tgtEl>
                                          <p:spTgt spid="25"/>
                                        </p:tgtEl>
                                        <p:attrNameLst>
                                          <p:attrName>ppt_h</p:attrName>
                                        </p:attrNameLst>
                                      </p:cBhvr>
                                      <p:tavLst>
                                        <p:tav tm="0">
                                          <p:val>
                                            <p:fltVal val="0"/>
                                          </p:val>
                                        </p:tav>
                                        <p:tav tm="100000">
                                          <p:val>
                                            <p:strVal val="#ppt_h"/>
                                          </p:val>
                                        </p:tav>
                                      </p:tavLst>
                                    </p:anim>
                                    <p:anim calcmode="lin" valueType="num">
                                      <p:cBhvr>
                                        <p:cTn id="21" dur="1000" fill="hold"/>
                                        <p:tgtEl>
                                          <p:spTgt spid="25"/>
                                        </p:tgtEl>
                                        <p:attrNameLst>
                                          <p:attrName>style.rotation</p:attrName>
                                        </p:attrNameLst>
                                      </p:cBhvr>
                                      <p:tavLst>
                                        <p:tav tm="0">
                                          <p:val>
                                            <p:fltVal val="90"/>
                                          </p:val>
                                        </p:tav>
                                        <p:tav tm="100000">
                                          <p:val>
                                            <p:fltVal val="0"/>
                                          </p:val>
                                        </p:tav>
                                      </p:tavLst>
                                    </p:anim>
                                    <p:animEffect transition="in" filter="fade">
                                      <p:cBhvr>
                                        <p:cTn id="22" dur="1000"/>
                                        <p:tgtEl>
                                          <p:spTgt spid="25"/>
                                        </p:tgtEl>
                                      </p:cBhvr>
                                    </p:animEffect>
                                  </p:childTnLst>
                                </p:cTn>
                              </p:par>
                              <p:par>
                                <p:cTn id="23" presetID="31" presetClass="entr" presetSubtype="0" fill="hold" grpId="0" nodeType="withEffect" nodePh="1">
                                  <p:stCondLst>
                                    <p:cond delay="0"/>
                                  </p:stCondLst>
                                  <p:endCondLst>
                                    <p:cond evt="begin" delay="0">
                                      <p:tn val="23"/>
                                    </p:cond>
                                  </p:endCondLst>
                                  <p:childTnLst>
                                    <p:set>
                                      <p:cBhvr>
                                        <p:cTn id="24" dur="1" fill="hold">
                                          <p:stCondLst>
                                            <p:cond delay="0"/>
                                          </p:stCondLst>
                                        </p:cTn>
                                        <p:tgtEl>
                                          <p:spTgt spid="23"/>
                                        </p:tgtEl>
                                        <p:attrNameLst>
                                          <p:attrName>style.visibility</p:attrName>
                                        </p:attrNameLst>
                                      </p:cBhvr>
                                      <p:to>
                                        <p:strVal val="visible"/>
                                      </p:to>
                                    </p:set>
                                    <p:anim calcmode="lin" valueType="num">
                                      <p:cBhvr>
                                        <p:cTn id="25" dur="1000" fill="hold"/>
                                        <p:tgtEl>
                                          <p:spTgt spid="23"/>
                                        </p:tgtEl>
                                        <p:attrNameLst>
                                          <p:attrName>ppt_w</p:attrName>
                                        </p:attrNameLst>
                                      </p:cBhvr>
                                      <p:tavLst>
                                        <p:tav tm="0">
                                          <p:val>
                                            <p:fltVal val="0"/>
                                          </p:val>
                                        </p:tav>
                                        <p:tav tm="100000">
                                          <p:val>
                                            <p:strVal val="#ppt_w"/>
                                          </p:val>
                                        </p:tav>
                                      </p:tavLst>
                                    </p:anim>
                                    <p:anim calcmode="lin" valueType="num">
                                      <p:cBhvr>
                                        <p:cTn id="26" dur="1000" fill="hold"/>
                                        <p:tgtEl>
                                          <p:spTgt spid="23"/>
                                        </p:tgtEl>
                                        <p:attrNameLst>
                                          <p:attrName>ppt_h</p:attrName>
                                        </p:attrNameLst>
                                      </p:cBhvr>
                                      <p:tavLst>
                                        <p:tav tm="0">
                                          <p:val>
                                            <p:fltVal val="0"/>
                                          </p:val>
                                        </p:tav>
                                        <p:tav tm="100000">
                                          <p:val>
                                            <p:strVal val="#ppt_h"/>
                                          </p:val>
                                        </p:tav>
                                      </p:tavLst>
                                    </p:anim>
                                    <p:anim calcmode="lin" valueType="num">
                                      <p:cBhvr>
                                        <p:cTn id="27" dur="1000" fill="hold"/>
                                        <p:tgtEl>
                                          <p:spTgt spid="23"/>
                                        </p:tgtEl>
                                        <p:attrNameLst>
                                          <p:attrName>style.rotation</p:attrName>
                                        </p:attrNameLst>
                                      </p:cBhvr>
                                      <p:tavLst>
                                        <p:tav tm="0">
                                          <p:val>
                                            <p:fltVal val="90"/>
                                          </p:val>
                                        </p:tav>
                                        <p:tav tm="100000">
                                          <p:val>
                                            <p:fltVal val="0"/>
                                          </p:val>
                                        </p:tav>
                                      </p:tavLst>
                                    </p:anim>
                                    <p:animEffect transition="in" filter="fade">
                                      <p:cBhvr>
                                        <p:cTn id="28" dur="1000"/>
                                        <p:tgtEl>
                                          <p:spTgt spid="23"/>
                                        </p:tgtEl>
                                      </p:cBhvr>
                                    </p:animEffect>
                                  </p:childTnLst>
                                </p:cTn>
                              </p:par>
                              <p:par>
                                <p:cTn id="29" presetID="31" presetClass="entr" presetSubtype="0" fill="hold" grpId="0" nodeType="withEffect" nodePh="1">
                                  <p:stCondLst>
                                    <p:cond delay="0"/>
                                  </p:stCondLst>
                                  <p:endCondLst>
                                    <p:cond evt="begin" delay="0">
                                      <p:tn val="29"/>
                                    </p:cond>
                                  </p:endCondLst>
                                  <p:childTnLst>
                                    <p:set>
                                      <p:cBhvr>
                                        <p:cTn id="30" dur="1" fill="hold">
                                          <p:stCondLst>
                                            <p:cond delay="0"/>
                                          </p:stCondLst>
                                        </p:cTn>
                                        <p:tgtEl>
                                          <p:spTgt spid="26"/>
                                        </p:tgtEl>
                                        <p:attrNameLst>
                                          <p:attrName>style.visibility</p:attrName>
                                        </p:attrNameLst>
                                      </p:cBhvr>
                                      <p:to>
                                        <p:strVal val="visible"/>
                                      </p:to>
                                    </p:set>
                                    <p:anim calcmode="lin" valueType="num">
                                      <p:cBhvr>
                                        <p:cTn id="31" dur="1000" fill="hold"/>
                                        <p:tgtEl>
                                          <p:spTgt spid="26"/>
                                        </p:tgtEl>
                                        <p:attrNameLst>
                                          <p:attrName>ppt_w</p:attrName>
                                        </p:attrNameLst>
                                      </p:cBhvr>
                                      <p:tavLst>
                                        <p:tav tm="0">
                                          <p:val>
                                            <p:fltVal val="0"/>
                                          </p:val>
                                        </p:tav>
                                        <p:tav tm="100000">
                                          <p:val>
                                            <p:strVal val="#ppt_w"/>
                                          </p:val>
                                        </p:tav>
                                      </p:tavLst>
                                    </p:anim>
                                    <p:anim calcmode="lin" valueType="num">
                                      <p:cBhvr>
                                        <p:cTn id="32" dur="1000" fill="hold"/>
                                        <p:tgtEl>
                                          <p:spTgt spid="26"/>
                                        </p:tgtEl>
                                        <p:attrNameLst>
                                          <p:attrName>ppt_h</p:attrName>
                                        </p:attrNameLst>
                                      </p:cBhvr>
                                      <p:tavLst>
                                        <p:tav tm="0">
                                          <p:val>
                                            <p:fltVal val="0"/>
                                          </p:val>
                                        </p:tav>
                                        <p:tav tm="100000">
                                          <p:val>
                                            <p:strVal val="#ppt_h"/>
                                          </p:val>
                                        </p:tav>
                                      </p:tavLst>
                                    </p:anim>
                                    <p:anim calcmode="lin" valueType="num">
                                      <p:cBhvr>
                                        <p:cTn id="33" dur="1000" fill="hold"/>
                                        <p:tgtEl>
                                          <p:spTgt spid="26"/>
                                        </p:tgtEl>
                                        <p:attrNameLst>
                                          <p:attrName>style.rotation</p:attrName>
                                        </p:attrNameLst>
                                      </p:cBhvr>
                                      <p:tavLst>
                                        <p:tav tm="0">
                                          <p:val>
                                            <p:fltVal val="90"/>
                                          </p:val>
                                        </p:tav>
                                        <p:tav tm="100000">
                                          <p:val>
                                            <p:fltVal val="0"/>
                                          </p:val>
                                        </p:tav>
                                      </p:tavLst>
                                    </p:anim>
                                    <p:animEffect transition="in" filter="fade">
                                      <p:cBhvr>
                                        <p:cTn id="34"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p:bldP spid="24" grpId="0"/>
      <p:bldP spid="25" grpId="0"/>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E8048E6-1632-49E7-BEAA-EFA0B3C5A1A7}"/>
              </a:ext>
            </a:extLst>
          </p:cNvPr>
          <p:cNvSpPr txBox="1"/>
          <p:nvPr/>
        </p:nvSpPr>
        <p:spPr>
          <a:xfrm>
            <a:off x="392357" y="217759"/>
            <a:ext cx="4520789" cy="523220"/>
          </a:xfrm>
          <a:prstGeom prst="rect">
            <a:avLst/>
          </a:prstGeom>
          <a:noFill/>
        </p:spPr>
        <p:txBody>
          <a:bodyPr wrap="none" rtlCol="0">
            <a:spAutoFit/>
          </a:bodyPr>
          <a:lstStyle/>
          <a:p>
            <a:r>
              <a:rPr lang="vi-VN" sz="2800" b="1" dirty="0">
                <a:solidFill>
                  <a:schemeClr val="bg1"/>
                </a:solidFill>
              </a:rPr>
              <a:t>4.3. Các kết quả kiểm </a:t>
            </a:r>
            <a:r>
              <a:rPr lang="vi-VN" sz="2800" b="1" dirty="0" smtClean="0">
                <a:solidFill>
                  <a:schemeClr val="bg1"/>
                </a:solidFill>
              </a:rPr>
              <a:t>thử</a:t>
            </a:r>
            <a:endParaRPr lang="vi-VN" sz="2800" b="1" dirty="0">
              <a:solidFill>
                <a:schemeClr val="bg1"/>
              </a:solidFill>
            </a:endParaRPr>
          </a:p>
        </p:txBody>
      </p:sp>
      <p:sp>
        <p:nvSpPr>
          <p:cNvPr id="3" name="MH_Other_1">
            <a:extLst>
              <a:ext uri="{FF2B5EF4-FFF2-40B4-BE49-F238E27FC236}">
                <a16:creationId xmlns:a16="http://schemas.microsoft.com/office/drawing/2014/main" id="{BB28A49A-CB26-452C-98D9-B6EA3B692F11}"/>
              </a:ext>
            </a:extLst>
          </p:cNvPr>
          <p:cNvSpPr/>
          <p:nvPr>
            <p:custDataLst>
              <p:tags r:id="rId1"/>
            </p:custDataLst>
          </p:nvPr>
        </p:nvSpPr>
        <p:spPr>
          <a:xfrm>
            <a:off x="4918921" y="3471577"/>
            <a:ext cx="1338262" cy="1338262"/>
          </a:xfrm>
          <a:prstGeom prst="ellipse">
            <a:avLst/>
          </a:prstGeom>
          <a:solidFill>
            <a:srgbClr val="00C0F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8FAADC"/>
              </a:solidFill>
              <a:latin typeface="+mn-ea"/>
            </a:endParaRPr>
          </a:p>
        </p:txBody>
      </p:sp>
      <p:sp>
        <p:nvSpPr>
          <p:cNvPr id="4" name="MH_SubTitle_3">
            <a:extLst>
              <a:ext uri="{FF2B5EF4-FFF2-40B4-BE49-F238E27FC236}">
                <a16:creationId xmlns:a16="http://schemas.microsoft.com/office/drawing/2014/main" id="{F21400A5-0483-40F5-AB79-01206F854CF9}"/>
              </a:ext>
            </a:extLst>
          </p:cNvPr>
          <p:cNvSpPr>
            <a:spLocks noChangeAspect="1"/>
          </p:cNvSpPr>
          <p:nvPr>
            <p:custDataLst>
              <p:tags r:id="rId2"/>
            </p:custDataLst>
          </p:nvPr>
        </p:nvSpPr>
        <p:spPr>
          <a:xfrm>
            <a:off x="3742583" y="2990564"/>
            <a:ext cx="1080000" cy="10800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endParaRPr lang="zh-CN" altLang="en-US" sz="1600" dirty="0">
              <a:solidFill>
                <a:srgbClr val="8FAADC"/>
              </a:solidFill>
            </a:endParaRPr>
          </a:p>
        </p:txBody>
      </p:sp>
      <p:sp>
        <p:nvSpPr>
          <p:cNvPr id="5" name="MH_SubTitle_1">
            <a:extLst>
              <a:ext uri="{FF2B5EF4-FFF2-40B4-BE49-F238E27FC236}">
                <a16:creationId xmlns:a16="http://schemas.microsoft.com/office/drawing/2014/main" id="{4FE6421D-85AF-4A84-AE3E-6E1CAC4019F4}"/>
              </a:ext>
            </a:extLst>
          </p:cNvPr>
          <p:cNvSpPr/>
          <p:nvPr>
            <p:custDataLst>
              <p:tags r:id="rId3"/>
            </p:custDataLst>
          </p:nvPr>
        </p:nvSpPr>
        <p:spPr>
          <a:xfrm>
            <a:off x="6365133" y="2076164"/>
            <a:ext cx="2400300" cy="24003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lnSpc>
                <a:spcPct val="130000"/>
              </a:lnSpc>
              <a:defRPr/>
            </a:pPr>
            <a:endParaRPr lang="en-US" altLang="zh-CN" dirty="0">
              <a:solidFill>
                <a:srgbClr val="8FAADC"/>
              </a:solidFill>
              <a:latin typeface="Noto Sans S Chinese Medium" panose="020B0600000000000000" pitchFamily="34" charset="-122"/>
              <a:ea typeface="Noto Sans S Chinese Medium" panose="020B0600000000000000" pitchFamily="34" charset="-122"/>
            </a:endParaRPr>
          </a:p>
        </p:txBody>
      </p:sp>
      <p:sp>
        <p:nvSpPr>
          <p:cNvPr id="6" name="MH_SubTitle_2">
            <a:extLst>
              <a:ext uri="{FF2B5EF4-FFF2-40B4-BE49-F238E27FC236}">
                <a16:creationId xmlns:a16="http://schemas.microsoft.com/office/drawing/2014/main" id="{15664DA9-942F-4FEC-A14D-B0D4E661C367}"/>
              </a:ext>
            </a:extLst>
          </p:cNvPr>
          <p:cNvSpPr/>
          <p:nvPr>
            <p:custDataLst>
              <p:tags r:id="rId4"/>
            </p:custDataLst>
          </p:nvPr>
        </p:nvSpPr>
        <p:spPr>
          <a:xfrm>
            <a:off x="4925334" y="3473102"/>
            <a:ext cx="1338263" cy="1338262"/>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endParaRPr lang="zh-CN" altLang="en-US" sz="2400" dirty="0">
              <a:solidFill>
                <a:srgbClr val="8FAADC"/>
              </a:solidFill>
            </a:endParaRPr>
          </a:p>
        </p:txBody>
      </p:sp>
      <p:sp>
        <p:nvSpPr>
          <p:cNvPr id="7" name="MH_Other_2">
            <a:extLst>
              <a:ext uri="{FF2B5EF4-FFF2-40B4-BE49-F238E27FC236}">
                <a16:creationId xmlns:a16="http://schemas.microsoft.com/office/drawing/2014/main" id="{5553AB91-A23F-46DC-812A-35D9B6AC16A7}"/>
              </a:ext>
            </a:extLst>
          </p:cNvPr>
          <p:cNvSpPr/>
          <p:nvPr>
            <p:custDataLst>
              <p:tags r:id="rId5"/>
            </p:custDataLst>
          </p:nvPr>
        </p:nvSpPr>
        <p:spPr>
          <a:xfrm>
            <a:off x="5058621" y="2847689"/>
            <a:ext cx="342900" cy="3429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8FAADC"/>
              </a:solidFill>
              <a:latin typeface="+mn-ea"/>
            </a:endParaRPr>
          </a:p>
        </p:txBody>
      </p:sp>
      <p:sp>
        <p:nvSpPr>
          <p:cNvPr id="8" name="MH_Other_3">
            <a:extLst>
              <a:ext uri="{FF2B5EF4-FFF2-40B4-BE49-F238E27FC236}">
                <a16:creationId xmlns:a16="http://schemas.microsoft.com/office/drawing/2014/main" id="{13727233-9840-474D-BCFC-370F11776D7B}"/>
              </a:ext>
            </a:extLst>
          </p:cNvPr>
          <p:cNvSpPr/>
          <p:nvPr>
            <p:custDataLst>
              <p:tags r:id="rId6"/>
            </p:custDataLst>
          </p:nvPr>
        </p:nvSpPr>
        <p:spPr>
          <a:xfrm>
            <a:off x="5580908" y="2612739"/>
            <a:ext cx="546100" cy="5461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8FAADC"/>
              </a:solidFill>
              <a:latin typeface="+mn-ea"/>
            </a:endParaRPr>
          </a:p>
        </p:txBody>
      </p:sp>
      <p:sp>
        <p:nvSpPr>
          <p:cNvPr id="9" name="MH_Other_4">
            <a:extLst>
              <a:ext uri="{FF2B5EF4-FFF2-40B4-BE49-F238E27FC236}">
                <a16:creationId xmlns:a16="http://schemas.microsoft.com/office/drawing/2014/main" id="{5CA46785-62C9-4E7F-AD0E-52888222CA3E}"/>
              </a:ext>
            </a:extLst>
          </p:cNvPr>
          <p:cNvSpPr/>
          <p:nvPr>
            <p:custDataLst>
              <p:tags r:id="rId7"/>
            </p:custDataLst>
          </p:nvPr>
        </p:nvSpPr>
        <p:spPr>
          <a:xfrm>
            <a:off x="8292358" y="1974564"/>
            <a:ext cx="546100" cy="5461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8FAADC"/>
              </a:solidFill>
              <a:latin typeface="+mn-ea"/>
            </a:endParaRPr>
          </a:p>
        </p:txBody>
      </p:sp>
      <p:sp>
        <p:nvSpPr>
          <p:cNvPr id="10" name="MH_Other_5">
            <a:extLst>
              <a:ext uri="{FF2B5EF4-FFF2-40B4-BE49-F238E27FC236}">
                <a16:creationId xmlns:a16="http://schemas.microsoft.com/office/drawing/2014/main" id="{F13E99D5-172B-422E-8A9C-2B5BE542DCC5}"/>
              </a:ext>
            </a:extLst>
          </p:cNvPr>
          <p:cNvSpPr/>
          <p:nvPr>
            <p:custDataLst>
              <p:tags r:id="rId8"/>
            </p:custDataLst>
          </p:nvPr>
        </p:nvSpPr>
        <p:spPr>
          <a:xfrm>
            <a:off x="10403733" y="4414552"/>
            <a:ext cx="273050" cy="27305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8FAADC"/>
              </a:solidFill>
              <a:latin typeface="+mn-ea"/>
            </a:endParaRPr>
          </a:p>
        </p:txBody>
      </p:sp>
      <p:sp>
        <p:nvSpPr>
          <p:cNvPr id="11" name="MH_Other_6">
            <a:extLst>
              <a:ext uri="{FF2B5EF4-FFF2-40B4-BE49-F238E27FC236}">
                <a16:creationId xmlns:a16="http://schemas.microsoft.com/office/drawing/2014/main" id="{A554F91F-C962-4920-B570-0A279566F860}"/>
              </a:ext>
            </a:extLst>
          </p:cNvPr>
          <p:cNvSpPr/>
          <p:nvPr>
            <p:custDataLst>
              <p:tags r:id="rId9"/>
            </p:custDataLst>
          </p:nvPr>
        </p:nvSpPr>
        <p:spPr>
          <a:xfrm>
            <a:off x="9700471" y="3489039"/>
            <a:ext cx="742950" cy="74295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8FAADC"/>
              </a:solidFill>
              <a:latin typeface="+mn-ea"/>
            </a:endParaRPr>
          </a:p>
        </p:txBody>
      </p:sp>
      <p:sp>
        <p:nvSpPr>
          <p:cNvPr id="12" name="MH_Other_7">
            <a:extLst>
              <a:ext uri="{FF2B5EF4-FFF2-40B4-BE49-F238E27FC236}">
                <a16:creationId xmlns:a16="http://schemas.microsoft.com/office/drawing/2014/main" id="{5C101730-D6C7-4B07-9797-B03C3E5BD5CA}"/>
              </a:ext>
            </a:extLst>
          </p:cNvPr>
          <p:cNvSpPr/>
          <p:nvPr>
            <p:custDataLst>
              <p:tags r:id="rId10"/>
            </p:custDataLst>
          </p:nvPr>
        </p:nvSpPr>
        <p:spPr>
          <a:xfrm>
            <a:off x="8933708" y="3489039"/>
            <a:ext cx="185738" cy="185738"/>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8FAADC"/>
              </a:solidFill>
              <a:latin typeface="+mn-ea"/>
            </a:endParaRPr>
          </a:p>
        </p:txBody>
      </p:sp>
      <p:sp>
        <p:nvSpPr>
          <p:cNvPr id="13" name="MH_Other_8">
            <a:extLst>
              <a:ext uri="{FF2B5EF4-FFF2-40B4-BE49-F238E27FC236}">
                <a16:creationId xmlns:a16="http://schemas.microsoft.com/office/drawing/2014/main" id="{C9ECC049-E23D-46A5-A771-849508D9E965}"/>
              </a:ext>
            </a:extLst>
          </p:cNvPr>
          <p:cNvSpPr/>
          <p:nvPr>
            <p:custDataLst>
              <p:tags r:id="rId11"/>
            </p:custDataLst>
          </p:nvPr>
        </p:nvSpPr>
        <p:spPr>
          <a:xfrm>
            <a:off x="9027372" y="2500028"/>
            <a:ext cx="388937" cy="388937"/>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8FAADC"/>
              </a:solidFill>
              <a:latin typeface="+mn-ea"/>
            </a:endParaRPr>
          </a:p>
        </p:txBody>
      </p:sp>
      <p:sp>
        <p:nvSpPr>
          <p:cNvPr id="14" name="MH_SubTitle_4">
            <a:extLst>
              <a:ext uri="{FF2B5EF4-FFF2-40B4-BE49-F238E27FC236}">
                <a16:creationId xmlns:a16="http://schemas.microsoft.com/office/drawing/2014/main" id="{5A2C4630-4C26-4AF3-BCC0-274D28A343F2}"/>
              </a:ext>
            </a:extLst>
          </p:cNvPr>
          <p:cNvSpPr>
            <a:spLocks noChangeAspect="1"/>
          </p:cNvSpPr>
          <p:nvPr>
            <p:custDataLst>
              <p:tags r:id="rId12"/>
            </p:custDataLst>
          </p:nvPr>
        </p:nvSpPr>
        <p:spPr>
          <a:xfrm>
            <a:off x="10071946" y="2119027"/>
            <a:ext cx="1080000" cy="10800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endParaRPr lang="zh-CN" altLang="en-US" sz="1400" dirty="0">
              <a:solidFill>
                <a:srgbClr val="8FAADC"/>
              </a:solidFill>
            </a:endParaRPr>
          </a:p>
        </p:txBody>
      </p:sp>
      <p:sp>
        <p:nvSpPr>
          <p:cNvPr id="15" name="MH_Other_9">
            <a:extLst>
              <a:ext uri="{FF2B5EF4-FFF2-40B4-BE49-F238E27FC236}">
                <a16:creationId xmlns:a16="http://schemas.microsoft.com/office/drawing/2014/main" id="{A9A6F226-8E6E-4AD9-986D-288190CBA022}"/>
              </a:ext>
            </a:extLst>
          </p:cNvPr>
          <p:cNvSpPr/>
          <p:nvPr>
            <p:custDataLst>
              <p:tags r:id="rId13"/>
            </p:custDataLst>
          </p:nvPr>
        </p:nvSpPr>
        <p:spPr>
          <a:xfrm>
            <a:off x="6579447" y="4432014"/>
            <a:ext cx="185737" cy="185738"/>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8FAADC"/>
              </a:solidFill>
              <a:latin typeface="+mn-ea"/>
            </a:endParaRPr>
          </a:p>
        </p:txBody>
      </p:sp>
      <p:sp>
        <p:nvSpPr>
          <p:cNvPr id="16" name="MH_Other_10">
            <a:extLst>
              <a:ext uri="{FF2B5EF4-FFF2-40B4-BE49-F238E27FC236}">
                <a16:creationId xmlns:a16="http://schemas.microsoft.com/office/drawing/2014/main" id="{58565BA0-D796-48B9-BE65-A452F32FBD80}"/>
              </a:ext>
            </a:extLst>
          </p:cNvPr>
          <p:cNvSpPr/>
          <p:nvPr>
            <p:custDataLst>
              <p:tags r:id="rId14"/>
            </p:custDataLst>
          </p:nvPr>
        </p:nvSpPr>
        <p:spPr>
          <a:xfrm>
            <a:off x="8413009" y="4233578"/>
            <a:ext cx="93663" cy="92075"/>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8FAADC"/>
              </a:solidFill>
              <a:latin typeface="+mn-ea"/>
            </a:endParaRPr>
          </a:p>
        </p:txBody>
      </p:sp>
      <p:sp>
        <p:nvSpPr>
          <p:cNvPr id="20" name="MH_Other_14">
            <a:extLst>
              <a:ext uri="{FF2B5EF4-FFF2-40B4-BE49-F238E27FC236}">
                <a16:creationId xmlns:a16="http://schemas.microsoft.com/office/drawing/2014/main" id="{8A8E9217-D89C-4C3D-A56D-0D2531BF5997}"/>
              </a:ext>
            </a:extLst>
          </p:cNvPr>
          <p:cNvSpPr/>
          <p:nvPr>
            <p:custDataLst>
              <p:tags r:id="rId15"/>
            </p:custDataLst>
          </p:nvPr>
        </p:nvSpPr>
        <p:spPr>
          <a:xfrm>
            <a:off x="6234959" y="3144552"/>
            <a:ext cx="93663" cy="93662"/>
          </a:xfrm>
          <a:prstGeom prst="ellipse">
            <a:avLst/>
          </a:prstGeom>
          <a:solidFill>
            <a:srgbClr val="D6B4E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8FAADC"/>
              </a:solidFill>
              <a:latin typeface="+mn-ea"/>
            </a:endParaRPr>
          </a:p>
        </p:txBody>
      </p:sp>
      <p:sp>
        <p:nvSpPr>
          <p:cNvPr id="21" name="MH_Other_15">
            <a:extLst>
              <a:ext uri="{FF2B5EF4-FFF2-40B4-BE49-F238E27FC236}">
                <a16:creationId xmlns:a16="http://schemas.microsoft.com/office/drawing/2014/main" id="{F6301B4E-F611-4206-A7FD-4C30B749F3CB}"/>
              </a:ext>
            </a:extLst>
          </p:cNvPr>
          <p:cNvSpPr/>
          <p:nvPr>
            <p:custDataLst>
              <p:tags r:id="rId16"/>
            </p:custDataLst>
          </p:nvPr>
        </p:nvSpPr>
        <p:spPr>
          <a:xfrm>
            <a:off x="9370272" y="3142965"/>
            <a:ext cx="92075" cy="92075"/>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8FAADC"/>
              </a:solidFill>
              <a:latin typeface="+mn-ea"/>
            </a:endParaRPr>
          </a:p>
        </p:txBody>
      </p:sp>
      <p:sp>
        <p:nvSpPr>
          <p:cNvPr id="23" name="MH_SubTitle_1">
            <a:extLst>
              <a:ext uri="{FF2B5EF4-FFF2-40B4-BE49-F238E27FC236}">
                <a16:creationId xmlns:a16="http://schemas.microsoft.com/office/drawing/2014/main" id="{D8104103-E3E1-4297-A32E-5170FB9BB8B5}"/>
              </a:ext>
            </a:extLst>
          </p:cNvPr>
          <p:cNvSpPr>
            <a:spLocks noChangeArrowheads="1"/>
          </p:cNvSpPr>
          <p:nvPr>
            <p:custDataLst>
              <p:tags r:id="rId17"/>
            </p:custDataLst>
          </p:nvPr>
        </p:nvSpPr>
        <p:spPr bwMode="auto">
          <a:xfrm>
            <a:off x="6946127" y="2842783"/>
            <a:ext cx="121074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rmAutofit lnSpcReduction="10000"/>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20000"/>
              </a:lnSpc>
              <a:spcBef>
                <a:spcPct val="0"/>
              </a:spcBef>
              <a:spcAft>
                <a:spcPts val="600"/>
              </a:spcAft>
              <a:buNone/>
              <a:defRPr/>
            </a:pPr>
            <a:endParaRPr lang="en-US" altLang="zh-CN" sz="1800" b="1" dirty="0">
              <a:solidFill>
                <a:srgbClr val="191840"/>
              </a:solidFill>
              <a:latin typeface="Noto Sans S Chinese Medium" panose="020B0600000000000000" pitchFamily="34" charset="-122"/>
              <a:ea typeface="Noto Sans S Chinese Medium" panose="020B0600000000000000" pitchFamily="34" charset="-122"/>
            </a:endParaRPr>
          </a:p>
        </p:txBody>
      </p:sp>
      <p:sp>
        <p:nvSpPr>
          <p:cNvPr id="24" name="MH_SubTitle_1">
            <a:extLst>
              <a:ext uri="{FF2B5EF4-FFF2-40B4-BE49-F238E27FC236}">
                <a16:creationId xmlns:a16="http://schemas.microsoft.com/office/drawing/2014/main" id="{65E35EBD-764A-4A77-9DD1-A647AF9CECC2}"/>
              </a:ext>
            </a:extLst>
          </p:cNvPr>
          <p:cNvSpPr>
            <a:spLocks noChangeArrowheads="1"/>
          </p:cNvSpPr>
          <p:nvPr>
            <p:custDataLst>
              <p:tags r:id="rId18"/>
            </p:custDataLst>
          </p:nvPr>
        </p:nvSpPr>
        <p:spPr bwMode="auto">
          <a:xfrm>
            <a:off x="5046436" y="3942270"/>
            <a:ext cx="121074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rmAutofit lnSpcReduction="10000"/>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20000"/>
              </a:lnSpc>
              <a:spcBef>
                <a:spcPct val="0"/>
              </a:spcBef>
              <a:spcAft>
                <a:spcPts val="600"/>
              </a:spcAft>
              <a:buNone/>
              <a:defRPr/>
            </a:pPr>
            <a:endParaRPr lang="en-US" altLang="zh-CN" sz="1800" b="1" dirty="0">
              <a:solidFill>
                <a:srgbClr val="191840"/>
              </a:solidFill>
              <a:latin typeface="Noto Sans S Chinese Medium" panose="020B0600000000000000" pitchFamily="34" charset="-122"/>
              <a:ea typeface="Noto Sans S Chinese Medium" panose="020B0600000000000000" pitchFamily="34" charset="-122"/>
            </a:endParaRPr>
          </a:p>
        </p:txBody>
      </p:sp>
      <p:sp>
        <p:nvSpPr>
          <p:cNvPr id="25" name="MH_SubTitle_1">
            <a:extLst>
              <a:ext uri="{FF2B5EF4-FFF2-40B4-BE49-F238E27FC236}">
                <a16:creationId xmlns:a16="http://schemas.microsoft.com/office/drawing/2014/main" id="{9577625A-96F4-4C38-A3A4-813977157F49}"/>
              </a:ext>
            </a:extLst>
          </p:cNvPr>
          <p:cNvSpPr>
            <a:spLocks noChangeArrowheads="1"/>
          </p:cNvSpPr>
          <p:nvPr>
            <p:custDataLst>
              <p:tags r:id="rId19"/>
            </p:custDataLst>
          </p:nvPr>
        </p:nvSpPr>
        <p:spPr bwMode="auto">
          <a:xfrm>
            <a:off x="3702399" y="3335219"/>
            <a:ext cx="121074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rmAutofit lnSpcReduction="10000"/>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20000"/>
              </a:lnSpc>
              <a:spcBef>
                <a:spcPct val="0"/>
              </a:spcBef>
              <a:spcAft>
                <a:spcPts val="600"/>
              </a:spcAft>
              <a:buNone/>
              <a:defRPr/>
            </a:pPr>
            <a:endParaRPr lang="en-US" altLang="zh-CN" sz="1800" b="1" dirty="0">
              <a:solidFill>
                <a:srgbClr val="191840"/>
              </a:solidFill>
              <a:latin typeface="Noto Sans S Chinese Medium" panose="020B0600000000000000" pitchFamily="34" charset="-122"/>
              <a:ea typeface="Noto Sans S Chinese Medium" panose="020B0600000000000000" pitchFamily="34" charset="-122"/>
            </a:endParaRPr>
          </a:p>
        </p:txBody>
      </p:sp>
      <p:sp>
        <p:nvSpPr>
          <p:cNvPr id="26" name="MH_SubTitle_1">
            <a:extLst>
              <a:ext uri="{FF2B5EF4-FFF2-40B4-BE49-F238E27FC236}">
                <a16:creationId xmlns:a16="http://schemas.microsoft.com/office/drawing/2014/main" id="{8AAC8BB5-FBB1-4BE1-8E1E-F2AD95C95468}"/>
              </a:ext>
            </a:extLst>
          </p:cNvPr>
          <p:cNvSpPr>
            <a:spLocks noChangeArrowheads="1"/>
          </p:cNvSpPr>
          <p:nvPr>
            <p:custDataLst>
              <p:tags r:id="rId20"/>
            </p:custDataLst>
          </p:nvPr>
        </p:nvSpPr>
        <p:spPr bwMode="auto">
          <a:xfrm>
            <a:off x="10041822" y="2472089"/>
            <a:ext cx="121074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rmAutofit fontScale="92500" lnSpcReduction="10000"/>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20000"/>
              </a:lnSpc>
              <a:spcBef>
                <a:spcPct val="0"/>
              </a:spcBef>
              <a:spcAft>
                <a:spcPts val="600"/>
              </a:spcAft>
              <a:buNone/>
              <a:defRPr/>
            </a:pPr>
            <a:endParaRPr lang="en-US" altLang="zh-CN" sz="1800" b="1" dirty="0">
              <a:solidFill>
                <a:srgbClr val="191840"/>
              </a:solidFill>
              <a:latin typeface="Noto Sans S Chinese Medium" panose="020B0600000000000000" pitchFamily="34" charset="-122"/>
              <a:ea typeface="Noto Sans S Chinese Medium" panose="020B0600000000000000" pitchFamily="34" charset="-122"/>
            </a:endParaRPr>
          </a:p>
        </p:txBody>
      </p:sp>
      <p:pic>
        <p:nvPicPr>
          <p:cNvPr id="35" name="图片 34">
            <a:extLst>
              <a:ext uri="{FF2B5EF4-FFF2-40B4-BE49-F238E27FC236}">
                <a16:creationId xmlns:a16="http://schemas.microsoft.com/office/drawing/2014/main" id="{08AD4FDD-CAEA-4CB1-BFFF-1BEA42E94D84}"/>
              </a:ext>
            </a:extLst>
          </p:cNvPr>
          <p:cNvPicPr>
            <a:picLocks noChangeAspect="1"/>
          </p:cNvPicPr>
          <p:nvPr/>
        </p:nvPicPr>
        <p:blipFill>
          <a:blip r:embed="rId23" cstate="hqprint">
            <a:extLst>
              <a:ext uri="{28A0092B-C50C-407E-A947-70E740481C1C}">
                <a14:useLocalDpi xmlns:a14="http://schemas.microsoft.com/office/drawing/2010/main" val="0"/>
              </a:ext>
            </a:extLst>
          </a:blip>
          <a:stretch>
            <a:fillRect/>
          </a:stretch>
        </p:blipFill>
        <p:spPr>
          <a:xfrm>
            <a:off x="914526" y="4990608"/>
            <a:ext cx="1322171" cy="1080000"/>
          </a:xfrm>
          <a:prstGeom prst="rect">
            <a:avLst/>
          </a:prstGeom>
        </p:spPr>
      </p:pic>
      <p:pic>
        <p:nvPicPr>
          <p:cNvPr id="36" name="图片 35">
            <a:extLst>
              <a:ext uri="{FF2B5EF4-FFF2-40B4-BE49-F238E27FC236}">
                <a16:creationId xmlns:a16="http://schemas.microsoft.com/office/drawing/2014/main" id="{CBCA9C3F-F2BD-407D-B90A-81EC74D19F55}"/>
              </a:ext>
            </a:extLst>
          </p:cNvPr>
          <p:cNvPicPr>
            <a:picLocks noChangeAspect="1"/>
          </p:cNvPicPr>
          <p:nvPr/>
        </p:nvPicPr>
        <p:blipFill>
          <a:blip r:embed="rId24" cstate="hqprint">
            <a:extLst>
              <a:ext uri="{28A0092B-C50C-407E-A947-70E740481C1C}">
                <a14:useLocalDpi xmlns:a14="http://schemas.microsoft.com/office/drawing/2010/main" val="0"/>
              </a:ext>
            </a:extLst>
          </a:blip>
          <a:stretch>
            <a:fillRect/>
          </a:stretch>
        </p:blipFill>
        <p:spPr>
          <a:xfrm>
            <a:off x="3372489" y="4742362"/>
            <a:ext cx="1101809" cy="900000"/>
          </a:xfrm>
          <a:prstGeom prst="rect">
            <a:avLst/>
          </a:prstGeom>
        </p:spPr>
      </p:pic>
      <p:pic>
        <p:nvPicPr>
          <p:cNvPr id="37" name="图片 36">
            <a:extLst>
              <a:ext uri="{FF2B5EF4-FFF2-40B4-BE49-F238E27FC236}">
                <a16:creationId xmlns:a16="http://schemas.microsoft.com/office/drawing/2014/main" id="{21BF8E17-3514-4983-82AC-BAA053C16702}"/>
              </a:ext>
            </a:extLst>
          </p:cNvPr>
          <p:cNvPicPr>
            <a:picLocks noChangeAspect="1"/>
          </p:cNvPicPr>
          <p:nvPr/>
        </p:nvPicPr>
        <p:blipFill>
          <a:blip r:embed="rId25" cstate="hqprint">
            <a:extLst>
              <a:ext uri="{28A0092B-C50C-407E-A947-70E740481C1C}">
                <a14:useLocalDpi xmlns:a14="http://schemas.microsoft.com/office/drawing/2010/main" val="0"/>
              </a:ext>
            </a:extLst>
          </a:blip>
          <a:stretch>
            <a:fillRect/>
          </a:stretch>
        </p:blipFill>
        <p:spPr>
          <a:xfrm>
            <a:off x="2218199" y="4308745"/>
            <a:ext cx="881447" cy="720000"/>
          </a:xfrm>
          <a:prstGeom prst="rect">
            <a:avLst/>
          </a:prstGeom>
        </p:spPr>
      </p:pic>
      <p:pic>
        <p:nvPicPr>
          <p:cNvPr id="38" name="图片 37">
            <a:extLst>
              <a:ext uri="{FF2B5EF4-FFF2-40B4-BE49-F238E27FC236}">
                <a16:creationId xmlns:a16="http://schemas.microsoft.com/office/drawing/2014/main" id="{F337EC8D-5B37-4C1C-B4D9-44A1A9B48EE6}"/>
              </a:ext>
            </a:extLst>
          </p:cNvPr>
          <p:cNvPicPr>
            <a:picLocks noChangeAspect="1"/>
          </p:cNvPicPr>
          <p:nvPr/>
        </p:nvPicPr>
        <p:blipFill>
          <a:blip r:embed="rId25" cstate="hqprint">
            <a:extLst>
              <a:ext uri="{28A0092B-C50C-407E-A947-70E740481C1C}">
                <a14:useLocalDpi xmlns:a14="http://schemas.microsoft.com/office/drawing/2010/main" val="0"/>
              </a:ext>
            </a:extLst>
          </a:blip>
          <a:stretch>
            <a:fillRect/>
          </a:stretch>
        </p:blipFill>
        <p:spPr>
          <a:xfrm>
            <a:off x="2156199" y="3398483"/>
            <a:ext cx="881447" cy="720000"/>
          </a:xfrm>
          <a:prstGeom prst="rect">
            <a:avLst/>
          </a:prstGeom>
        </p:spPr>
      </p:pic>
      <p:sp>
        <p:nvSpPr>
          <p:cNvPr id="17" name="Rectangle 16"/>
          <p:cNvSpPr/>
          <p:nvPr/>
        </p:nvSpPr>
        <p:spPr>
          <a:xfrm>
            <a:off x="471833" y="803828"/>
            <a:ext cx="6854824" cy="5909310"/>
          </a:xfrm>
          <a:prstGeom prst="rect">
            <a:avLst/>
          </a:prstGeom>
        </p:spPr>
        <p:txBody>
          <a:bodyPr wrap="square">
            <a:spAutoFit/>
          </a:bodyPr>
          <a:lstStyle/>
          <a:p>
            <a:pPr>
              <a:lnSpc>
                <a:spcPct val="150000"/>
              </a:lnSpc>
            </a:pPr>
            <a:r>
              <a:rPr lang="vi-VN" sz="1400" b="1" dirty="0" smtClean="0">
                <a:solidFill>
                  <a:schemeClr val="bg1"/>
                </a:solidFill>
              </a:rPr>
              <a:t>Phân </a:t>
            </a:r>
            <a:r>
              <a:rPr lang="vi-VN" sz="1400" b="1" dirty="0">
                <a:solidFill>
                  <a:schemeClr val="bg1"/>
                </a:solidFill>
              </a:rPr>
              <a:t>tích kết quả các mô hình</a:t>
            </a:r>
            <a:r>
              <a:rPr lang="vi-VN" sz="1400" dirty="0">
                <a:solidFill>
                  <a:schemeClr val="bg1"/>
                </a:solidFill>
              </a:rPr>
              <a:t>:</a:t>
            </a:r>
          </a:p>
          <a:p>
            <a:pPr lvl="1">
              <a:lnSpc>
                <a:spcPct val="150000"/>
              </a:lnSpc>
            </a:pPr>
            <a:r>
              <a:rPr lang="vi-VN" sz="1400" b="1" dirty="0">
                <a:solidFill>
                  <a:schemeClr val="bg1"/>
                </a:solidFill>
              </a:rPr>
              <a:t>Hồi quy tuyến tính</a:t>
            </a:r>
            <a:r>
              <a:rPr lang="vi-VN" sz="1400" dirty="0">
                <a:solidFill>
                  <a:schemeClr val="bg1"/>
                </a:solidFill>
              </a:rPr>
              <a:t>:</a:t>
            </a:r>
          </a:p>
          <a:p>
            <a:pPr lvl="2">
              <a:lnSpc>
                <a:spcPct val="150000"/>
              </a:lnSpc>
            </a:pPr>
            <a:r>
              <a:rPr lang="vi-VN" sz="1400" dirty="0">
                <a:solidFill>
                  <a:schemeClr val="bg1"/>
                </a:solidFill>
              </a:rPr>
              <a:t>RMSE: 35933.1, R² Score: 0.8155.</a:t>
            </a:r>
          </a:p>
          <a:p>
            <a:pPr lvl="2">
              <a:lnSpc>
                <a:spcPct val="150000"/>
              </a:lnSpc>
            </a:pPr>
            <a:r>
              <a:rPr lang="vi-VN" sz="1400" dirty="0">
                <a:solidFill>
                  <a:schemeClr val="bg1"/>
                </a:solidFill>
              </a:rPr>
              <a:t>Kết quả tốt nhưng kém ổn định hơn Ridge và Lasso.</a:t>
            </a:r>
          </a:p>
          <a:p>
            <a:pPr lvl="1">
              <a:lnSpc>
                <a:spcPct val="150000"/>
              </a:lnSpc>
            </a:pPr>
            <a:r>
              <a:rPr lang="vi-VN" sz="1400" b="1" dirty="0">
                <a:solidFill>
                  <a:schemeClr val="bg1"/>
                </a:solidFill>
              </a:rPr>
              <a:t>Hồi quy Ridge</a:t>
            </a:r>
            <a:r>
              <a:rPr lang="vi-VN" sz="1400" dirty="0">
                <a:solidFill>
                  <a:schemeClr val="bg1"/>
                </a:solidFill>
              </a:rPr>
              <a:t>:</a:t>
            </a:r>
          </a:p>
          <a:p>
            <a:pPr lvl="2">
              <a:lnSpc>
                <a:spcPct val="150000"/>
              </a:lnSpc>
            </a:pPr>
            <a:r>
              <a:rPr lang="vi-VN" sz="1400" dirty="0">
                <a:solidFill>
                  <a:schemeClr val="bg1"/>
                </a:solidFill>
              </a:rPr>
              <a:t>RMSE: 35891.5, R² Score: 0.8169.</a:t>
            </a:r>
          </a:p>
          <a:p>
            <a:pPr lvl="2">
              <a:lnSpc>
                <a:spcPct val="150000"/>
              </a:lnSpc>
            </a:pPr>
            <a:r>
              <a:rPr lang="vi-VN" sz="1400" dirty="0" smtClean="0">
                <a:solidFill>
                  <a:schemeClr val="bg1"/>
                </a:solidFill>
              </a:rPr>
              <a:t>Hiệu suất cao nhất, xử lý tốt vấn đề đa cộng tuyến.</a:t>
            </a:r>
          </a:p>
          <a:p>
            <a:pPr lvl="1">
              <a:lnSpc>
                <a:spcPct val="150000"/>
              </a:lnSpc>
            </a:pPr>
            <a:r>
              <a:rPr lang="vi-VN" sz="1400" b="1" dirty="0" smtClean="0">
                <a:solidFill>
                  <a:schemeClr val="bg1"/>
                </a:solidFill>
              </a:rPr>
              <a:t>Hồi </a:t>
            </a:r>
            <a:r>
              <a:rPr lang="vi-VN" sz="1400" b="1" dirty="0">
                <a:solidFill>
                  <a:schemeClr val="bg1"/>
                </a:solidFill>
              </a:rPr>
              <a:t>quy Lasso</a:t>
            </a:r>
            <a:r>
              <a:rPr lang="vi-VN" sz="1400" dirty="0">
                <a:solidFill>
                  <a:schemeClr val="bg1"/>
                </a:solidFill>
              </a:rPr>
              <a:t>:</a:t>
            </a:r>
          </a:p>
          <a:p>
            <a:pPr lvl="2">
              <a:lnSpc>
                <a:spcPct val="150000"/>
              </a:lnSpc>
            </a:pPr>
            <a:r>
              <a:rPr lang="vi-VN" sz="1400" dirty="0">
                <a:solidFill>
                  <a:schemeClr val="bg1"/>
                </a:solidFill>
              </a:rPr>
              <a:t>RMSE: 35923.1, R² Score: 0.8156.</a:t>
            </a:r>
          </a:p>
          <a:p>
            <a:pPr lvl="2">
              <a:lnSpc>
                <a:spcPct val="150000"/>
              </a:lnSpc>
            </a:pPr>
            <a:r>
              <a:rPr lang="vi-VN" sz="1400" dirty="0">
                <a:solidFill>
                  <a:schemeClr val="bg1"/>
                </a:solidFill>
              </a:rPr>
              <a:t>Hiệu suất gần như tương đương Ridge nhưng đơn </a:t>
            </a:r>
            <a:r>
              <a:rPr lang="vi-VN" sz="1400" dirty="0" smtClean="0">
                <a:solidFill>
                  <a:schemeClr val="bg1"/>
                </a:solidFill>
              </a:rPr>
              <a:t>                                    giản </a:t>
            </a:r>
            <a:r>
              <a:rPr lang="vi-VN" sz="1400" dirty="0">
                <a:solidFill>
                  <a:schemeClr val="bg1"/>
                </a:solidFill>
              </a:rPr>
              <a:t>hóa mô hình.</a:t>
            </a:r>
          </a:p>
          <a:p>
            <a:pPr lvl="1">
              <a:lnSpc>
                <a:spcPct val="150000"/>
              </a:lnSpc>
            </a:pPr>
            <a:r>
              <a:rPr lang="vi-VN" sz="1400" b="1" dirty="0">
                <a:solidFill>
                  <a:schemeClr val="bg1"/>
                </a:solidFill>
              </a:rPr>
              <a:t>Elastic Net</a:t>
            </a:r>
            <a:r>
              <a:rPr lang="vi-VN" sz="1400" dirty="0">
                <a:solidFill>
                  <a:schemeClr val="bg1"/>
                </a:solidFill>
              </a:rPr>
              <a:t>:</a:t>
            </a:r>
          </a:p>
          <a:p>
            <a:pPr lvl="2">
              <a:lnSpc>
                <a:spcPct val="150000"/>
              </a:lnSpc>
            </a:pPr>
            <a:r>
              <a:rPr lang="vi-VN" sz="1400" dirty="0">
                <a:solidFill>
                  <a:schemeClr val="bg1"/>
                </a:solidFill>
              </a:rPr>
              <a:t>RMSE: 37997.3, R² Score: 0.7759.</a:t>
            </a:r>
          </a:p>
          <a:p>
            <a:pPr lvl="2">
              <a:lnSpc>
                <a:spcPct val="150000"/>
              </a:lnSpc>
            </a:pPr>
            <a:r>
              <a:rPr lang="vi-VN" sz="1400" dirty="0">
                <a:solidFill>
                  <a:schemeClr val="bg1"/>
                </a:solidFill>
              </a:rPr>
              <a:t>Kết quả kém nhất do không phù hợp với dữ liệu.</a:t>
            </a:r>
          </a:p>
          <a:p>
            <a:pPr>
              <a:lnSpc>
                <a:spcPct val="150000"/>
              </a:lnSpc>
            </a:pPr>
            <a:r>
              <a:rPr lang="vi-VN" sz="1400" b="1" dirty="0">
                <a:solidFill>
                  <a:schemeClr val="bg1"/>
                </a:solidFill>
              </a:rPr>
              <a:t>Nhận xét</a:t>
            </a:r>
            <a:r>
              <a:rPr lang="vi-VN" sz="1400" dirty="0">
                <a:solidFill>
                  <a:schemeClr val="bg1"/>
                </a:solidFill>
              </a:rPr>
              <a:t>:</a:t>
            </a:r>
          </a:p>
          <a:p>
            <a:pPr lvl="1">
              <a:lnSpc>
                <a:spcPct val="150000"/>
              </a:lnSpc>
            </a:pPr>
            <a:r>
              <a:rPr lang="vi-VN" sz="1400" dirty="0">
                <a:solidFill>
                  <a:schemeClr val="bg1"/>
                </a:solidFill>
              </a:rPr>
              <a:t>Ridge và Lasso vượt trội nhờ khả năng giảm overfitting và ổn định mô hình.</a:t>
            </a:r>
          </a:p>
          <a:p>
            <a:pPr lvl="1">
              <a:lnSpc>
                <a:spcPct val="150000"/>
              </a:lnSpc>
            </a:pPr>
            <a:r>
              <a:rPr lang="vi-VN" sz="1400" dirty="0">
                <a:solidFill>
                  <a:schemeClr val="bg1"/>
                </a:solidFill>
              </a:rPr>
              <a:t>Elastic Net không phù hợp với dữ liệu có số lượng biến lớn và tương quan thấp</a:t>
            </a:r>
            <a:r>
              <a:rPr lang="vi-VN" sz="1400" dirty="0" smtClean="0">
                <a:solidFill>
                  <a:schemeClr val="bg1"/>
                </a:solidFill>
              </a:rPr>
              <a:t>.</a:t>
            </a:r>
            <a:endParaRPr lang="vi-VN" sz="1400" dirty="0">
              <a:solidFill>
                <a:schemeClr val="bg1"/>
              </a:solidFill>
            </a:endParaRPr>
          </a:p>
        </p:txBody>
      </p:sp>
      <p:pic>
        <p:nvPicPr>
          <p:cNvPr id="28" name="Picture 27"/>
          <p:cNvPicPr/>
          <p:nvPr/>
        </p:nvPicPr>
        <p:blipFill>
          <a:blip r:embed="rId26"/>
          <a:stretch>
            <a:fillRect/>
          </a:stretch>
        </p:blipFill>
        <p:spPr>
          <a:xfrm>
            <a:off x="6238133" y="193082"/>
            <a:ext cx="5762625" cy="1647825"/>
          </a:xfrm>
          <a:prstGeom prst="rect">
            <a:avLst/>
          </a:prstGeom>
        </p:spPr>
      </p:pic>
      <p:sp>
        <p:nvSpPr>
          <p:cNvPr id="18" name="Rectangle 17"/>
          <p:cNvSpPr/>
          <p:nvPr/>
        </p:nvSpPr>
        <p:spPr>
          <a:xfrm>
            <a:off x="8183214" y="2019896"/>
            <a:ext cx="2493952" cy="329321"/>
          </a:xfrm>
          <a:prstGeom prst="rect">
            <a:avLst/>
          </a:prstGeom>
        </p:spPr>
        <p:txBody>
          <a:bodyPr wrap="none">
            <a:spAutoFit/>
          </a:bodyPr>
          <a:lstStyle/>
          <a:p>
            <a:pPr marL="53975" marR="2540" indent="-6350" algn="ctr">
              <a:lnSpc>
                <a:spcPct val="110000"/>
              </a:lnSpc>
              <a:spcAft>
                <a:spcPts val="1030"/>
              </a:spcAft>
            </a:pPr>
            <a:r>
              <a:rPr lang="en-US" sz="1400" i="1" dirty="0" err="1" smtClean="0">
                <a:solidFill>
                  <a:schemeClr val="bg1"/>
                </a:solidFill>
                <a:latin typeface="Times New Roman" panose="02020603050405020304" pitchFamily="18" charset="0"/>
                <a:ea typeface="Times New Roman" panose="02020603050405020304" pitchFamily="18" charset="0"/>
              </a:rPr>
              <a:t>Hình</a:t>
            </a:r>
            <a:r>
              <a:rPr lang="en-US" sz="1400" i="1" dirty="0" smtClean="0">
                <a:solidFill>
                  <a:schemeClr val="bg1"/>
                </a:solidFill>
                <a:latin typeface="Times New Roman" panose="02020603050405020304" pitchFamily="18" charset="0"/>
                <a:ea typeface="Times New Roman" panose="02020603050405020304" pitchFamily="18" charset="0"/>
              </a:rPr>
              <a:t> 4.1: </a:t>
            </a:r>
            <a:r>
              <a:rPr lang="en-US" sz="1400" i="1" dirty="0" err="1" smtClean="0">
                <a:solidFill>
                  <a:schemeClr val="bg1"/>
                </a:solidFill>
                <a:latin typeface="Times New Roman" panose="02020603050405020304" pitchFamily="18" charset="0"/>
                <a:ea typeface="Times New Roman" panose="02020603050405020304" pitchFamily="18" charset="0"/>
              </a:rPr>
              <a:t>Các</a:t>
            </a:r>
            <a:r>
              <a:rPr lang="en-US" sz="1400" i="1" dirty="0" smtClean="0">
                <a:solidFill>
                  <a:schemeClr val="bg1"/>
                </a:solidFill>
                <a:latin typeface="Times New Roman" panose="02020603050405020304" pitchFamily="18" charset="0"/>
                <a:ea typeface="Times New Roman" panose="02020603050405020304" pitchFamily="18" charset="0"/>
              </a:rPr>
              <a:t> </a:t>
            </a:r>
            <a:r>
              <a:rPr lang="en-US" sz="1400" i="1" dirty="0" err="1" smtClean="0">
                <a:solidFill>
                  <a:schemeClr val="bg1"/>
                </a:solidFill>
                <a:latin typeface="Times New Roman" panose="02020603050405020304" pitchFamily="18" charset="0"/>
                <a:ea typeface="Times New Roman" panose="02020603050405020304" pitchFamily="18" charset="0"/>
              </a:rPr>
              <a:t>kết</a:t>
            </a:r>
            <a:r>
              <a:rPr lang="en-US" sz="1400" i="1" dirty="0" smtClean="0">
                <a:solidFill>
                  <a:schemeClr val="bg1"/>
                </a:solidFill>
                <a:latin typeface="Times New Roman" panose="02020603050405020304" pitchFamily="18" charset="0"/>
                <a:ea typeface="Times New Roman" panose="02020603050405020304" pitchFamily="18" charset="0"/>
              </a:rPr>
              <a:t> </a:t>
            </a:r>
            <a:r>
              <a:rPr lang="en-US" sz="1400" i="1" dirty="0" err="1" smtClean="0">
                <a:solidFill>
                  <a:schemeClr val="bg1"/>
                </a:solidFill>
                <a:latin typeface="Times New Roman" panose="02020603050405020304" pitchFamily="18" charset="0"/>
                <a:ea typeface="Times New Roman" panose="02020603050405020304" pitchFamily="18" charset="0"/>
              </a:rPr>
              <a:t>quả</a:t>
            </a:r>
            <a:r>
              <a:rPr lang="en-US" sz="1400" i="1" dirty="0" smtClean="0">
                <a:solidFill>
                  <a:schemeClr val="bg1"/>
                </a:solidFill>
                <a:latin typeface="Times New Roman" panose="02020603050405020304" pitchFamily="18" charset="0"/>
                <a:ea typeface="Times New Roman" panose="02020603050405020304" pitchFamily="18" charset="0"/>
              </a:rPr>
              <a:t> </a:t>
            </a:r>
            <a:r>
              <a:rPr lang="en-US" sz="1400" i="1" dirty="0" err="1" smtClean="0">
                <a:solidFill>
                  <a:schemeClr val="bg1"/>
                </a:solidFill>
                <a:latin typeface="Times New Roman" panose="02020603050405020304" pitchFamily="18" charset="0"/>
                <a:ea typeface="Times New Roman" panose="02020603050405020304" pitchFamily="18" charset="0"/>
              </a:rPr>
              <a:t>kiểm</a:t>
            </a:r>
            <a:r>
              <a:rPr lang="en-US" sz="1400" i="1" dirty="0" smtClean="0">
                <a:solidFill>
                  <a:schemeClr val="bg1"/>
                </a:solidFill>
                <a:latin typeface="Times New Roman" panose="02020603050405020304" pitchFamily="18" charset="0"/>
                <a:ea typeface="Times New Roman" panose="02020603050405020304" pitchFamily="18" charset="0"/>
              </a:rPr>
              <a:t> </a:t>
            </a:r>
            <a:r>
              <a:rPr lang="en-US" sz="1400" i="1" dirty="0" err="1" smtClean="0">
                <a:solidFill>
                  <a:schemeClr val="bg1"/>
                </a:solidFill>
                <a:latin typeface="Times New Roman" panose="02020603050405020304" pitchFamily="18" charset="0"/>
                <a:ea typeface="Times New Roman" panose="02020603050405020304" pitchFamily="18" charset="0"/>
              </a:rPr>
              <a:t>thử</a:t>
            </a:r>
            <a:endParaRPr lang="vi-VN" sz="1400" dirty="0">
              <a:solidFill>
                <a:schemeClr val="bg1"/>
              </a:solidFill>
              <a:latin typeface="Times New Roman" panose="02020603050405020304" pitchFamily="18" charset="0"/>
              <a:ea typeface="Times New Roman" panose="02020603050405020304" pitchFamily="18" charset="0"/>
            </a:endParaRPr>
          </a:p>
        </p:txBody>
      </p:sp>
      <p:graphicFrame>
        <p:nvGraphicFramePr>
          <p:cNvPr id="19" name="Table 18"/>
          <p:cNvGraphicFramePr>
            <a:graphicFrameLocks noGrp="1"/>
          </p:cNvGraphicFramePr>
          <p:nvPr>
            <p:extLst>
              <p:ext uri="{D42A27DB-BD31-4B8C-83A1-F6EECF244321}">
                <p14:modId xmlns:p14="http://schemas.microsoft.com/office/powerpoint/2010/main" val="1041134555"/>
              </p:ext>
            </p:extLst>
          </p:nvPr>
        </p:nvGraphicFramePr>
        <p:xfrm>
          <a:off x="6127009" y="2735474"/>
          <a:ext cx="5873749" cy="2547728"/>
        </p:xfrm>
        <a:graphic>
          <a:graphicData uri="http://schemas.openxmlformats.org/drawingml/2006/table">
            <a:tbl>
              <a:tblPr firstRow="1" firstCol="1" bandRow="1">
                <a:tableStyleId>{5C22544A-7EE6-4342-B048-85BDC9FD1C3A}</a:tableStyleId>
              </a:tblPr>
              <a:tblGrid>
                <a:gridCol w="1091915">
                  <a:extLst>
                    <a:ext uri="{9D8B030D-6E8A-4147-A177-3AD203B41FA5}">
                      <a16:colId xmlns:a16="http://schemas.microsoft.com/office/drawing/2014/main" val="476811254"/>
                    </a:ext>
                  </a:extLst>
                </a:gridCol>
                <a:gridCol w="840900">
                  <a:extLst>
                    <a:ext uri="{9D8B030D-6E8A-4147-A177-3AD203B41FA5}">
                      <a16:colId xmlns:a16="http://schemas.microsoft.com/office/drawing/2014/main" val="2407905485"/>
                    </a:ext>
                  </a:extLst>
                </a:gridCol>
                <a:gridCol w="803249">
                  <a:extLst>
                    <a:ext uri="{9D8B030D-6E8A-4147-A177-3AD203B41FA5}">
                      <a16:colId xmlns:a16="http://schemas.microsoft.com/office/drawing/2014/main" val="3279563029"/>
                    </a:ext>
                  </a:extLst>
                </a:gridCol>
                <a:gridCol w="840900">
                  <a:extLst>
                    <a:ext uri="{9D8B030D-6E8A-4147-A177-3AD203B41FA5}">
                      <a16:colId xmlns:a16="http://schemas.microsoft.com/office/drawing/2014/main" val="2452826339"/>
                    </a:ext>
                  </a:extLst>
                </a:gridCol>
                <a:gridCol w="828349">
                  <a:extLst>
                    <a:ext uri="{9D8B030D-6E8A-4147-A177-3AD203B41FA5}">
                      <a16:colId xmlns:a16="http://schemas.microsoft.com/office/drawing/2014/main" val="3404506456"/>
                    </a:ext>
                  </a:extLst>
                </a:gridCol>
                <a:gridCol w="1468436">
                  <a:extLst>
                    <a:ext uri="{9D8B030D-6E8A-4147-A177-3AD203B41FA5}">
                      <a16:colId xmlns:a16="http://schemas.microsoft.com/office/drawing/2014/main" val="745867111"/>
                    </a:ext>
                  </a:extLst>
                </a:gridCol>
              </a:tblGrid>
              <a:tr h="504238">
                <a:tc>
                  <a:txBody>
                    <a:bodyPr/>
                    <a:lstStyle/>
                    <a:p>
                      <a:pPr marL="6350" marR="2540" indent="-6350" algn="l">
                        <a:lnSpc>
                          <a:spcPct val="107000"/>
                        </a:lnSpc>
                        <a:spcAft>
                          <a:spcPts val="0"/>
                        </a:spcAft>
                      </a:pPr>
                      <a:r>
                        <a:rPr lang="en-US" sz="1000">
                          <a:effectLst/>
                        </a:rPr>
                        <a:t>Model</a:t>
                      </a:r>
                      <a:endParaRPr lang="vi-V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325" marR="73025" marT="100330" marB="0"/>
                </a:tc>
                <a:tc>
                  <a:txBody>
                    <a:bodyPr/>
                    <a:lstStyle/>
                    <a:p>
                      <a:pPr marL="9525" marR="2540" indent="-6350" algn="l">
                        <a:lnSpc>
                          <a:spcPct val="107000"/>
                        </a:lnSpc>
                        <a:spcAft>
                          <a:spcPts val="0"/>
                        </a:spcAft>
                      </a:pPr>
                      <a:r>
                        <a:rPr lang="en-US" sz="1000">
                          <a:effectLst/>
                        </a:rPr>
                        <a:t>MAE</a:t>
                      </a:r>
                      <a:endParaRPr lang="vi-V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325" marR="73025" marT="100330" marB="0"/>
                </a:tc>
                <a:tc>
                  <a:txBody>
                    <a:bodyPr/>
                    <a:lstStyle/>
                    <a:p>
                      <a:pPr marL="6350" marR="2540" indent="-6350" algn="l">
                        <a:lnSpc>
                          <a:spcPct val="107000"/>
                        </a:lnSpc>
                        <a:spcAft>
                          <a:spcPts val="0"/>
                        </a:spcAft>
                      </a:pPr>
                      <a:r>
                        <a:rPr lang="en-US" sz="1000">
                          <a:effectLst/>
                        </a:rPr>
                        <a:t>MSE</a:t>
                      </a:r>
                      <a:endParaRPr lang="vi-V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325" marR="73025" marT="100330" marB="0"/>
                </a:tc>
                <a:tc>
                  <a:txBody>
                    <a:bodyPr/>
                    <a:lstStyle/>
                    <a:p>
                      <a:pPr marL="3175" marR="2540" indent="-6350" algn="l">
                        <a:lnSpc>
                          <a:spcPct val="107000"/>
                        </a:lnSpc>
                        <a:spcAft>
                          <a:spcPts val="0"/>
                        </a:spcAft>
                      </a:pPr>
                      <a:r>
                        <a:rPr lang="en-US" sz="1000">
                          <a:effectLst/>
                        </a:rPr>
                        <a:t>RMSE</a:t>
                      </a:r>
                      <a:endParaRPr lang="vi-V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325" marR="73025" marT="100330" marB="0"/>
                </a:tc>
                <a:tc>
                  <a:txBody>
                    <a:bodyPr/>
                    <a:lstStyle/>
                    <a:p>
                      <a:pPr marL="6350" marR="2540" indent="-6350" algn="l">
                        <a:lnSpc>
                          <a:spcPct val="107000"/>
                        </a:lnSpc>
                        <a:spcAft>
                          <a:spcPts val="0"/>
                        </a:spcAft>
                      </a:pPr>
                      <a:r>
                        <a:rPr lang="en-US" sz="1000">
                          <a:effectLst/>
                        </a:rPr>
                        <a:t>R2 Score</a:t>
                      </a:r>
                      <a:endParaRPr lang="vi-V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325" marR="73025" marT="100330" marB="0"/>
                </a:tc>
                <a:tc>
                  <a:txBody>
                    <a:bodyPr/>
                    <a:lstStyle/>
                    <a:p>
                      <a:pPr marL="9525" marR="2540" indent="-6350" algn="l">
                        <a:lnSpc>
                          <a:spcPct val="107000"/>
                        </a:lnSpc>
                        <a:spcAft>
                          <a:spcPts val="0"/>
                        </a:spcAft>
                      </a:pPr>
                      <a:r>
                        <a:rPr lang="en-US" sz="1000">
                          <a:effectLst/>
                        </a:rPr>
                        <a:t>RMSE (Cross-Validation)</a:t>
                      </a:r>
                      <a:endParaRPr lang="vi-V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325" marR="73025" marT="100330" marB="0"/>
                </a:tc>
                <a:extLst>
                  <a:ext uri="{0D108BD9-81ED-4DB2-BD59-A6C34878D82A}">
                    <a16:rowId xmlns:a16="http://schemas.microsoft.com/office/drawing/2014/main" val="3580897458"/>
                  </a:ext>
                </a:extLst>
              </a:tr>
              <a:tr h="517507">
                <a:tc>
                  <a:txBody>
                    <a:bodyPr/>
                    <a:lstStyle/>
                    <a:p>
                      <a:pPr marL="6350" marR="2540" indent="-6350" algn="l">
                        <a:lnSpc>
                          <a:spcPct val="107000"/>
                        </a:lnSpc>
                        <a:spcAft>
                          <a:spcPts val="0"/>
                        </a:spcAft>
                      </a:pPr>
                      <a:r>
                        <a:rPr lang="en-US" sz="1000">
                          <a:effectLst/>
                        </a:rPr>
                        <a:t>Linear Regression</a:t>
                      </a:r>
                      <a:endParaRPr lang="vi-V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325" marR="73025" marT="100330" marB="0"/>
                </a:tc>
                <a:tc>
                  <a:txBody>
                    <a:bodyPr/>
                    <a:lstStyle/>
                    <a:p>
                      <a:pPr marL="9525" marR="2540" indent="-6350" algn="l">
                        <a:lnSpc>
                          <a:spcPct val="107000"/>
                        </a:lnSpc>
                        <a:spcAft>
                          <a:spcPts val="0"/>
                        </a:spcAft>
                      </a:pPr>
                      <a:r>
                        <a:rPr lang="en-US" sz="1000">
                          <a:effectLst/>
                        </a:rPr>
                        <a:t>23567.89057</a:t>
                      </a:r>
                      <a:endParaRPr lang="vi-V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325" marR="73025" marT="100330" marB="0"/>
                </a:tc>
                <a:tc>
                  <a:txBody>
                    <a:bodyPr/>
                    <a:lstStyle/>
                    <a:p>
                      <a:pPr marL="6350" marR="2540" indent="-6350" algn="l">
                        <a:lnSpc>
                          <a:spcPct val="107000"/>
                        </a:lnSpc>
                        <a:spcAft>
                          <a:spcPts val="0"/>
                        </a:spcAft>
                      </a:pPr>
                      <a:r>
                        <a:rPr lang="en-US" sz="1000">
                          <a:effectLst/>
                        </a:rPr>
                        <a:t>1414931405</a:t>
                      </a:r>
                      <a:endParaRPr lang="vi-V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325" marR="73025" marT="100330" marB="0"/>
                </a:tc>
                <a:tc>
                  <a:txBody>
                    <a:bodyPr/>
                    <a:lstStyle/>
                    <a:p>
                      <a:pPr marL="3175" marR="2540" indent="-6350" algn="l">
                        <a:lnSpc>
                          <a:spcPct val="107000"/>
                        </a:lnSpc>
                        <a:spcAft>
                          <a:spcPts val="0"/>
                        </a:spcAft>
                      </a:pPr>
                      <a:r>
                        <a:rPr lang="en-US" sz="1000">
                          <a:effectLst/>
                        </a:rPr>
                        <a:t>37615.57396</a:t>
                      </a:r>
                      <a:endParaRPr lang="vi-V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325" marR="73025" marT="100330" marB="0"/>
                </a:tc>
                <a:tc>
                  <a:txBody>
                    <a:bodyPr/>
                    <a:lstStyle/>
                    <a:p>
                      <a:pPr marL="6350" marR="2540" indent="-6350" algn="l">
                        <a:lnSpc>
                          <a:spcPct val="107000"/>
                        </a:lnSpc>
                        <a:spcAft>
                          <a:spcPts val="0"/>
                        </a:spcAft>
                      </a:pPr>
                      <a:r>
                        <a:rPr lang="en-US" sz="1000">
                          <a:effectLst/>
                        </a:rPr>
                        <a:t>0.815531782</a:t>
                      </a:r>
                      <a:endParaRPr lang="vi-V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325" marR="73025" marT="100330" marB="0"/>
                </a:tc>
                <a:tc>
                  <a:txBody>
                    <a:bodyPr/>
                    <a:lstStyle/>
                    <a:p>
                      <a:pPr marL="9525" marR="2540" indent="-6350" algn="l">
                        <a:lnSpc>
                          <a:spcPct val="107000"/>
                        </a:lnSpc>
                        <a:spcAft>
                          <a:spcPts val="0"/>
                        </a:spcAft>
                      </a:pPr>
                      <a:r>
                        <a:rPr lang="en-US" sz="1000">
                          <a:effectLst/>
                        </a:rPr>
                        <a:t>35933.12898</a:t>
                      </a:r>
                      <a:endParaRPr lang="vi-V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325" marR="73025" marT="100330" marB="0"/>
                </a:tc>
                <a:extLst>
                  <a:ext uri="{0D108BD9-81ED-4DB2-BD59-A6C34878D82A}">
                    <a16:rowId xmlns:a16="http://schemas.microsoft.com/office/drawing/2014/main" val="1115914408"/>
                  </a:ext>
                </a:extLst>
              </a:tr>
              <a:tr h="504238">
                <a:tc>
                  <a:txBody>
                    <a:bodyPr/>
                    <a:lstStyle/>
                    <a:p>
                      <a:pPr marL="6350" marR="2540" indent="-6350" algn="l">
                        <a:lnSpc>
                          <a:spcPct val="107000"/>
                        </a:lnSpc>
                        <a:spcAft>
                          <a:spcPts val="0"/>
                        </a:spcAft>
                      </a:pPr>
                      <a:r>
                        <a:rPr lang="en-US" sz="1000">
                          <a:effectLst/>
                        </a:rPr>
                        <a:t>Lasso</a:t>
                      </a:r>
                      <a:endParaRPr lang="vi-V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325" marR="73025" marT="100330" marB="0"/>
                </a:tc>
                <a:tc>
                  <a:txBody>
                    <a:bodyPr/>
                    <a:lstStyle/>
                    <a:p>
                      <a:pPr marL="9525" marR="2540" indent="-6350" algn="l">
                        <a:lnSpc>
                          <a:spcPct val="107000"/>
                        </a:lnSpc>
                        <a:spcAft>
                          <a:spcPts val="0"/>
                        </a:spcAft>
                      </a:pPr>
                      <a:r>
                        <a:rPr lang="en-US" sz="1000">
                          <a:effectLst/>
                        </a:rPr>
                        <a:t>23560.45808</a:t>
                      </a:r>
                      <a:endParaRPr lang="vi-V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325" marR="73025" marT="100330" marB="0"/>
                </a:tc>
                <a:tc>
                  <a:txBody>
                    <a:bodyPr/>
                    <a:lstStyle/>
                    <a:p>
                      <a:pPr marL="6350" marR="2540" indent="-6350" algn="l">
                        <a:lnSpc>
                          <a:spcPct val="107000"/>
                        </a:lnSpc>
                        <a:spcAft>
                          <a:spcPts val="0"/>
                        </a:spcAft>
                      </a:pPr>
                      <a:r>
                        <a:rPr lang="en-US" sz="1000">
                          <a:effectLst/>
                        </a:rPr>
                        <a:t>1414337629</a:t>
                      </a:r>
                      <a:endParaRPr lang="vi-V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325" marR="73025" marT="100330" marB="0"/>
                </a:tc>
                <a:tc>
                  <a:txBody>
                    <a:bodyPr/>
                    <a:lstStyle/>
                    <a:p>
                      <a:pPr marL="3175" marR="2540" indent="-6350" algn="l">
                        <a:lnSpc>
                          <a:spcPct val="107000"/>
                        </a:lnSpc>
                        <a:spcAft>
                          <a:spcPts val="0"/>
                        </a:spcAft>
                      </a:pPr>
                      <a:r>
                        <a:rPr lang="en-US" sz="1000">
                          <a:effectLst/>
                        </a:rPr>
                        <a:t>37607.68045</a:t>
                      </a:r>
                      <a:endParaRPr lang="vi-V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325" marR="73025" marT="100330" marB="0"/>
                </a:tc>
                <a:tc>
                  <a:txBody>
                    <a:bodyPr/>
                    <a:lstStyle/>
                    <a:p>
                      <a:pPr marL="6350" marR="2540" indent="-6350" algn="l">
                        <a:lnSpc>
                          <a:spcPct val="107000"/>
                        </a:lnSpc>
                        <a:spcAft>
                          <a:spcPts val="0"/>
                        </a:spcAft>
                      </a:pPr>
                      <a:r>
                        <a:rPr lang="en-US" sz="1000">
                          <a:effectLst/>
                        </a:rPr>
                        <a:t>0.815609194</a:t>
                      </a:r>
                      <a:endParaRPr lang="vi-V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325" marR="73025" marT="100330" marB="0"/>
                </a:tc>
                <a:tc>
                  <a:txBody>
                    <a:bodyPr/>
                    <a:lstStyle/>
                    <a:p>
                      <a:pPr marL="9525" marR="2540" indent="-6350" algn="l">
                        <a:lnSpc>
                          <a:spcPct val="107000"/>
                        </a:lnSpc>
                        <a:spcAft>
                          <a:spcPts val="0"/>
                        </a:spcAft>
                      </a:pPr>
                      <a:r>
                        <a:rPr lang="en-US" sz="1000">
                          <a:effectLst/>
                        </a:rPr>
                        <a:t>35923.05279</a:t>
                      </a:r>
                      <a:endParaRPr lang="vi-V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325" marR="73025" marT="100330" marB="0"/>
                </a:tc>
                <a:extLst>
                  <a:ext uri="{0D108BD9-81ED-4DB2-BD59-A6C34878D82A}">
                    <a16:rowId xmlns:a16="http://schemas.microsoft.com/office/drawing/2014/main" val="3159090469"/>
                  </a:ext>
                </a:extLst>
              </a:tr>
              <a:tr h="517507">
                <a:tc>
                  <a:txBody>
                    <a:bodyPr/>
                    <a:lstStyle/>
                    <a:p>
                      <a:pPr marL="6350" marR="2540" indent="-6350" algn="l">
                        <a:lnSpc>
                          <a:spcPct val="107000"/>
                        </a:lnSpc>
                        <a:spcAft>
                          <a:spcPts val="0"/>
                        </a:spcAft>
                      </a:pPr>
                      <a:r>
                        <a:rPr lang="en-US" sz="1000">
                          <a:effectLst/>
                        </a:rPr>
                        <a:t>Ridge</a:t>
                      </a:r>
                      <a:endParaRPr lang="vi-V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325" marR="73025" marT="100330" marB="0"/>
                </a:tc>
                <a:tc>
                  <a:txBody>
                    <a:bodyPr/>
                    <a:lstStyle/>
                    <a:p>
                      <a:pPr marL="9525" marR="2540" indent="-6350" algn="l">
                        <a:lnSpc>
                          <a:spcPct val="107000"/>
                        </a:lnSpc>
                        <a:spcAft>
                          <a:spcPts val="0"/>
                        </a:spcAft>
                      </a:pPr>
                      <a:r>
                        <a:rPr lang="en-US" sz="1000">
                          <a:effectLst/>
                        </a:rPr>
                        <a:t>23435.50371</a:t>
                      </a:r>
                      <a:endParaRPr lang="vi-V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325" marR="73025" marT="100330" marB="0"/>
                </a:tc>
                <a:tc>
                  <a:txBody>
                    <a:bodyPr/>
                    <a:lstStyle/>
                    <a:p>
                      <a:pPr marL="6350" marR="2540" indent="-6350" algn="l">
                        <a:lnSpc>
                          <a:spcPct val="107000"/>
                        </a:lnSpc>
                        <a:spcAft>
                          <a:spcPts val="0"/>
                        </a:spcAft>
                      </a:pPr>
                      <a:r>
                        <a:rPr lang="en-US" sz="1000" dirty="0">
                          <a:effectLst/>
                        </a:rPr>
                        <a:t>1404264217</a:t>
                      </a:r>
                      <a:endParaRPr lang="vi-V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325" marR="73025" marT="100330" marB="0"/>
                </a:tc>
                <a:tc>
                  <a:txBody>
                    <a:bodyPr/>
                    <a:lstStyle/>
                    <a:p>
                      <a:pPr marL="3175" marR="2540" indent="-6350" algn="l">
                        <a:lnSpc>
                          <a:spcPct val="107000"/>
                        </a:lnSpc>
                        <a:spcAft>
                          <a:spcPts val="0"/>
                        </a:spcAft>
                      </a:pPr>
                      <a:r>
                        <a:rPr lang="en-US" sz="1000">
                          <a:effectLst/>
                        </a:rPr>
                        <a:t>37473.51354</a:t>
                      </a:r>
                      <a:endParaRPr lang="vi-V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325" marR="73025" marT="100330" marB="0"/>
                </a:tc>
                <a:tc>
                  <a:txBody>
                    <a:bodyPr/>
                    <a:lstStyle/>
                    <a:p>
                      <a:pPr marL="6350" marR="2540" indent="-6350" algn="l">
                        <a:lnSpc>
                          <a:spcPct val="107000"/>
                        </a:lnSpc>
                        <a:spcAft>
                          <a:spcPts val="0"/>
                        </a:spcAft>
                      </a:pPr>
                      <a:r>
                        <a:rPr lang="en-US" sz="1000">
                          <a:effectLst/>
                        </a:rPr>
                        <a:t>0.816922491</a:t>
                      </a:r>
                      <a:endParaRPr lang="vi-V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325" marR="73025" marT="100330" marB="0"/>
                </a:tc>
                <a:tc>
                  <a:txBody>
                    <a:bodyPr/>
                    <a:lstStyle/>
                    <a:p>
                      <a:pPr marL="9525" marR="2540" indent="-6350" algn="l">
                        <a:lnSpc>
                          <a:spcPct val="107000"/>
                        </a:lnSpc>
                        <a:spcAft>
                          <a:spcPts val="0"/>
                        </a:spcAft>
                      </a:pPr>
                      <a:r>
                        <a:rPr lang="en-US" sz="1000">
                          <a:effectLst/>
                        </a:rPr>
                        <a:t>35891.49964</a:t>
                      </a:r>
                      <a:endParaRPr lang="vi-V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325" marR="73025" marT="100330" marB="0"/>
                </a:tc>
                <a:extLst>
                  <a:ext uri="{0D108BD9-81ED-4DB2-BD59-A6C34878D82A}">
                    <a16:rowId xmlns:a16="http://schemas.microsoft.com/office/drawing/2014/main" val="579167830"/>
                  </a:ext>
                </a:extLst>
              </a:tr>
              <a:tr h="504238">
                <a:tc>
                  <a:txBody>
                    <a:bodyPr/>
                    <a:lstStyle/>
                    <a:p>
                      <a:pPr marL="6350" marR="2540" indent="-6350" algn="l">
                        <a:lnSpc>
                          <a:spcPct val="107000"/>
                        </a:lnSpc>
                        <a:spcAft>
                          <a:spcPts val="0"/>
                        </a:spcAft>
                      </a:pPr>
                      <a:r>
                        <a:rPr lang="en-US" sz="1000">
                          <a:effectLst/>
                        </a:rPr>
                        <a:t>ElasticNet</a:t>
                      </a:r>
                      <a:endParaRPr lang="vi-V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325" marR="73025" marT="100330" marB="0"/>
                </a:tc>
                <a:tc>
                  <a:txBody>
                    <a:bodyPr/>
                    <a:lstStyle/>
                    <a:p>
                      <a:pPr marL="9525" marR="2540" indent="-6350" algn="l">
                        <a:lnSpc>
                          <a:spcPct val="107000"/>
                        </a:lnSpc>
                        <a:spcAft>
                          <a:spcPts val="0"/>
                        </a:spcAft>
                      </a:pPr>
                      <a:r>
                        <a:rPr lang="en-US" sz="1000">
                          <a:effectLst/>
                        </a:rPr>
                        <a:t>23792.74378</a:t>
                      </a:r>
                      <a:endParaRPr lang="vi-V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325" marR="73025" marT="100330" marB="0"/>
                </a:tc>
                <a:tc>
                  <a:txBody>
                    <a:bodyPr/>
                    <a:lstStyle/>
                    <a:p>
                      <a:pPr marL="6350" marR="2540" indent="-6350" algn="l">
                        <a:lnSpc>
                          <a:spcPct val="107000"/>
                        </a:lnSpc>
                        <a:spcAft>
                          <a:spcPts val="0"/>
                        </a:spcAft>
                      </a:pPr>
                      <a:r>
                        <a:rPr lang="en-US" sz="1000">
                          <a:effectLst/>
                        </a:rPr>
                        <a:t>1718445790</a:t>
                      </a:r>
                      <a:endParaRPr lang="vi-V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325" marR="73025" marT="100330" marB="0"/>
                </a:tc>
                <a:tc>
                  <a:txBody>
                    <a:bodyPr/>
                    <a:lstStyle/>
                    <a:p>
                      <a:pPr marL="3175" marR="2540" indent="-6350" algn="l">
                        <a:lnSpc>
                          <a:spcPct val="107000"/>
                        </a:lnSpc>
                        <a:spcAft>
                          <a:spcPts val="0"/>
                        </a:spcAft>
                      </a:pPr>
                      <a:r>
                        <a:rPr lang="en-US" sz="1000">
                          <a:effectLst/>
                        </a:rPr>
                        <a:t>41454.14081</a:t>
                      </a:r>
                      <a:endParaRPr lang="vi-V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325" marR="73025" marT="100330" marB="0"/>
                </a:tc>
                <a:tc>
                  <a:txBody>
                    <a:bodyPr/>
                    <a:lstStyle/>
                    <a:p>
                      <a:pPr marL="6350" marR="2540" indent="-6350" algn="l">
                        <a:lnSpc>
                          <a:spcPct val="107000"/>
                        </a:lnSpc>
                        <a:spcAft>
                          <a:spcPts val="0"/>
                        </a:spcAft>
                      </a:pPr>
                      <a:r>
                        <a:rPr lang="en-US" sz="1000">
                          <a:effectLst/>
                        </a:rPr>
                        <a:t>0.775961837</a:t>
                      </a:r>
                      <a:endParaRPr lang="vi-VN" sz="1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325" marR="73025" marT="100330" marB="0"/>
                </a:tc>
                <a:tc>
                  <a:txBody>
                    <a:bodyPr/>
                    <a:lstStyle/>
                    <a:p>
                      <a:pPr marL="9525" marR="2540" indent="-6350" algn="l">
                        <a:lnSpc>
                          <a:spcPct val="107000"/>
                        </a:lnSpc>
                        <a:spcAft>
                          <a:spcPts val="0"/>
                        </a:spcAft>
                      </a:pPr>
                      <a:r>
                        <a:rPr lang="en-US" sz="1000" dirty="0">
                          <a:effectLst/>
                        </a:rPr>
                        <a:t>37997.25671</a:t>
                      </a:r>
                      <a:endParaRPr lang="vi-VN"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0325" marR="73025" marT="100330" marB="0"/>
                </a:tc>
                <a:extLst>
                  <a:ext uri="{0D108BD9-81ED-4DB2-BD59-A6C34878D82A}">
                    <a16:rowId xmlns:a16="http://schemas.microsoft.com/office/drawing/2014/main" val="2572647801"/>
                  </a:ext>
                </a:extLst>
              </a:tr>
            </a:tbl>
          </a:graphicData>
        </a:graphic>
      </p:graphicFrame>
      <p:sp>
        <p:nvSpPr>
          <p:cNvPr id="22" name="Rectangle 21"/>
          <p:cNvSpPr/>
          <p:nvPr/>
        </p:nvSpPr>
        <p:spPr>
          <a:xfrm>
            <a:off x="8836256" y="5383313"/>
            <a:ext cx="1672253" cy="307777"/>
          </a:xfrm>
          <a:prstGeom prst="rect">
            <a:avLst/>
          </a:prstGeom>
        </p:spPr>
        <p:txBody>
          <a:bodyPr wrap="none">
            <a:spAutoFit/>
          </a:bodyPr>
          <a:lstStyle/>
          <a:p>
            <a:r>
              <a:rPr lang="vi-VN" sz="1400" dirty="0" smtClean="0">
                <a:solidFill>
                  <a:schemeClr val="bg1"/>
                </a:solidFill>
                <a:latin typeface="Times New Roman" panose="02020603050405020304" pitchFamily="18" charset="0"/>
                <a:ea typeface="Times New Roman" panose="02020603050405020304" pitchFamily="18" charset="0"/>
              </a:rPr>
              <a:t>Bảng</a:t>
            </a:r>
            <a:r>
              <a:rPr lang="en-US" sz="1400" dirty="0" smtClean="0">
                <a:solidFill>
                  <a:schemeClr val="bg1"/>
                </a:solidFill>
                <a:latin typeface="Times New Roman" panose="02020603050405020304" pitchFamily="18" charset="0"/>
                <a:ea typeface="Times New Roman" panose="02020603050405020304" pitchFamily="18" charset="0"/>
              </a:rPr>
              <a:t> chi </a:t>
            </a:r>
            <a:r>
              <a:rPr lang="en-US" sz="1400" dirty="0" err="1">
                <a:solidFill>
                  <a:schemeClr val="bg1"/>
                </a:solidFill>
                <a:latin typeface="Times New Roman" panose="02020603050405020304" pitchFamily="18" charset="0"/>
                <a:ea typeface="Times New Roman" panose="02020603050405020304" pitchFamily="18" charset="0"/>
              </a:rPr>
              <a:t>tiết</a:t>
            </a:r>
            <a:r>
              <a:rPr lang="en-US" sz="1400" dirty="0">
                <a:solidFill>
                  <a:schemeClr val="bg1"/>
                </a:solidFill>
                <a:latin typeface="Times New Roman" panose="02020603050405020304" pitchFamily="18" charset="0"/>
                <a:ea typeface="Times New Roman" panose="02020603050405020304" pitchFamily="18" charset="0"/>
              </a:rPr>
              <a:t> </a:t>
            </a:r>
            <a:r>
              <a:rPr lang="en-US" sz="1400" dirty="0" err="1">
                <a:solidFill>
                  <a:schemeClr val="bg1"/>
                </a:solidFill>
                <a:latin typeface="Times New Roman" panose="02020603050405020304" pitchFamily="18" charset="0"/>
                <a:ea typeface="Times New Roman" panose="02020603050405020304" pitchFamily="18" charset="0"/>
              </a:rPr>
              <a:t>số</a:t>
            </a:r>
            <a:r>
              <a:rPr lang="en-US" sz="1400" dirty="0">
                <a:solidFill>
                  <a:schemeClr val="bg1"/>
                </a:solidFill>
                <a:latin typeface="Times New Roman" panose="02020603050405020304" pitchFamily="18" charset="0"/>
                <a:ea typeface="Times New Roman" panose="02020603050405020304" pitchFamily="18" charset="0"/>
              </a:rPr>
              <a:t> </a:t>
            </a:r>
            <a:r>
              <a:rPr lang="en-US" sz="1400" dirty="0" err="1" smtClean="0">
                <a:solidFill>
                  <a:schemeClr val="bg1"/>
                </a:solidFill>
                <a:latin typeface="Times New Roman" panose="02020603050405020304" pitchFamily="18" charset="0"/>
                <a:ea typeface="Times New Roman" panose="02020603050405020304" pitchFamily="18" charset="0"/>
              </a:rPr>
              <a:t>liệu</a:t>
            </a:r>
            <a:r>
              <a:rPr lang="en-US" sz="1400" dirty="0" smtClean="0">
                <a:solidFill>
                  <a:schemeClr val="bg1"/>
                </a:solidFill>
                <a:latin typeface="Times New Roman" panose="02020603050405020304" pitchFamily="18" charset="0"/>
                <a:ea typeface="Times New Roman" panose="02020603050405020304" pitchFamily="18" charset="0"/>
              </a:rPr>
              <a:t>:</a:t>
            </a:r>
            <a:endParaRPr lang="vi-VN" sz="1400" dirty="0">
              <a:solidFill>
                <a:schemeClr val="bg1"/>
              </a:solidFill>
            </a:endParaRPr>
          </a:p>
        </p:txBody>
      </p:sp>
    </p:spTree>
    <p:extLst>
      <p:ext uri="{BB962C8B-B14F-4D97-AF65-F5344CB8AC3E}">
        <p14:creationId xmlns:p14="http://schemas.microsoft.com/office/powerpoint/2010/main" val="261440168"/>
      </p:ext>
    </p:extLst>
  </p:cSld>
  <p:clrMapOvr>
    <a:masterClrMapping/>
  </p:clrMapOvr>
  <mc:AlternateContent xmlns:mc="http://schemas.openxmlformats.org/markup-compatibility/2006" xmlns:p15="http://schemas.microsoft.com/office/powerpoint/2012/main">
    <mc:Choice Requires="p15">
      <p:transition spd="slow" advClick="0" advTm="2000">
        <p15:prstTrans prst="pageCurlDoubl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31" presetClass="entr" presetSubtype="0" fill="hold" grpId="0" nodeType="withEffect" nodePh="1">
                                  <p:stCondLst>
                                    <p:cond delay="0"/>
                                  </p:stCondLst>
                                  <p:endCondLst>
                                    <p:cond evt="begin" delay="0">
                                      <p:tn val="11"/>
                                    </p:cond>
                                  </p:endCondLst>
                                  <p:childTnLst>
                                    <p:set>
                                      <p:cBhvr>
                                        <p:cTn id="12" dur="1" fill="hold">
                                          <p:stCondLst>
                                            <p:cond delay="0"/>
                                          </p:stCondLst>
                                        </p:cTn>
                                        <p:tgtEl>
                                          <p:spTgt spid="24"/>
                                        </p:tgtEl>
                                        <p:attrNameLst>
                                          <p:attrName>style.visibility</p:attrName>
                                        </p:attrNameLst>
                                      </p:cBhvr>
                                      <p:to>
                                        <p:strVal val="visible"/>
                                      </p:to>
                                    </p:set>
                                    <p:anim calcmode="lin" valueType="num">
                                      <p:cBhvr>
                                        <p:cTn id="13" dur="1000" fill="hold"/>
                                        <p:tgtEl>
                                          <p:spTgt spid="24"/>
                                        </p:tgtEl>
                                        <p:attrNameLst>
                                          <p:attrName>ppt_w</p:attrName>
                                        </p:attrNameLst>
                                      </p:cBhvr>
                                      <p:tavLst>
                                        <p:tav tm="0">
                                          <p:val>
                                            <p:fltVal val="0"/>
                                          </p:val>
                                        </p:tav>
                                        <p:tav tm="100000">
                                          <p:val>
                                            <p:strVal val="#ppt_w"/>
                                          </p:val>
                                        </p:tav>
                                      </p:tavLst>
                                    </p:anim>
                                    <p:anim calcmode="lin" valueType="num">
                                      <p:cBhvr>
                                        <p:cTn id="14" dur="1000" fill="hold"/>
                                        <p:tgtEl>
                                          <p:spTgt spid="24"/>
                                        </p:tgtEl>
                                        <p:attrNameLst>
                                          <p:attrName>ppt_h</p:attrName>
                                        </p:attrNameLst>
                                      </p:cBhvr>
                                      <p:tavLst>
                                        <p:tav tm="0">
                                          <p:val>
                                            <p:fltVal val="0"/>
                                          </p:val>
                                        </p:tav>
                                        <p:tav tm="100000">
                                          <p:val>
                                            <p:strVal val="#ppt_h"/>
                                          </p:val>
                                        </p:tav>
                                      </p:tavLst>
                                    </p:anim>
                                    <p:anim calcmode="lin" valueType="num">
                                      <p:cBhvr>
                                        <p:cTn id="15" dur="1000" fill="hold"/>
                                        <p:tgtEl>
                                          <p:spTgt spid="24"/>
                                        </p:tgtEl>
                                        <p:attrNameLst>
                                          <p:attrName>style.rotation</p:attrName>
                                        </p:attrNameLst>
                                      </p:cBhvr>
                                      <p:tavLst>
                                        <p:tav tm="0">
                                          <p:val>
                                            <p:fltVal val="90"/>
                                          </p:val>
                                        </p:tav>
                                        <p:tav tm="100000">
                                          <p:val>
                                            <p:fltVal val="0"/>
                                          </p:val>
                                        </p:tav>
                                      </p:tavLst>
                                    </p:anim>
                                    <p:animEffect transition="in" filter="fade">
                                      <p:cBhvr>
                                        <p:cTn id="16" dur="1000"/>
                                        <p:tgtEl>
                                          <p:spTgt spid="24"/>
                                        </p:tgtEl>
                                      </p:cBhvr>
                                    </p:animEffect>
                                  </p:childTnLst>
                                </p:cTn>
                              </p:par>
                              <p:par>
                                <p:cTn id="17" presetID="31" presetClass="entr" presetSubtype="0" fill="hold" grpId="0" nodeType="withEffect" nodePh="1">
                                  <p:stCondLst>
                                    <p:cond delay="0"/>
                                  </p:stCondLst>
                                  <p:endCondLst>
                                    <p:cond evt="begin" delay="0">
                                      <p:tn val="17"/>
                                    </p:cond>
                                  </p:endCondLst>
                                  <p:childTnLst>
                                    <p:set>
                                      <p:cBhvr>
                                        <p:cTn id="18" dur="1" fill="hold">
                                          <p:stCondLst>
                                            <p:cond delay="0"/>
                                          </p:stCondLst>
                                        </p:cTn>
                                        <p:tgtEl>
                                          <p:spTgt spid="25"/>
                                        </p:tgtEl>
                                        <p:attrNameLst>
                                          <p:attrName>style.visibility</p:attrName>
                                        </p:attrNameLst>
                                      </p:cBhvr>
                                      <p:to>
                                        <p:strVal val="visible"/>
                                      </p:to>
                                    </p:set>
                                    <p:anim calcmode="lin" valueType="num">
                                      <p:cBhvr>
                                        <p:cTn id="19" dur="1000" fill="hold"/>
                                        <p:tgtEl>
                                          <p:spTgt spid="25"/>
                                        </p:tgtEl>
                                        <p:attrNameLst>
                                          <p:attrName>ppt_w</p:attrName>
                                        </p:attrNameLst>
                                      </p:cBhvr>
                                      <p:tavLst>
                                        <p:tav tm="0">
                                          <p:val>
                                            <p:fltVal val="0"/>
                                          </p:val>
                                        </p:tav>
                                        <p:tav tm="100000">
                                          <p:val>
                                            <p:strVal val="#ppt_w"/>
                                          </p:val>
                                        </p:tav>
                                      </p:tavLst>
                                    </p:anim>
                                    <p:anim calcmode="lin" valueType="num">
                                      <p:cBhvr>
                                        <p:cTn id="20" dur="1000" fill="hold"/>
                                        <p:tgtEl>
                                          <p:spTgt spid="25"/>
                                        </p:tgtEl>
                                        <p:attrNameLst>
                                          <p:attrName>ppt_h</p:attrName>
                                        </p:attrNameLst>
                                      </p:cBhvr>
                                      <p:tavLst>
                                        <p:tav tm="0">
                                          <p:val>
                                            <p:fltVal val="0"/>
                                          </p:val>
                                        </p:tav>
                                        <p:tav tm="100000">
                                          <p:val>
                                            <p:strVal val="#ppt_h"/>
                                          </p:val>
                                        </p:tav>
                                      </p:tavLst>
                                    </p:anim>
                                    <p:anim calcmode="lin" valueType="num">
                                      <p:cBhvr>
                                        <p:cTn id="21" dur="1000" fill="hold"/>
                                        <p:tgtEl>
                                          <p:spTgt spid="25"/>
                                        </p:tgtEl>
                                        <p:attrNameLst>
                                          <p:attrName>style.rotation</p:attrName>
                                        </p:attrNameLst>
                                      </p:cBhvr>
                                      <p:tavLst>
                                        <p:tav tm="0">
                                          <p:val>
                                            <p:fltVal val="90"/>
                                          </p:val>
                                        </p:tav>
                                        <p:tav tm="100000">
                                          <p:val>
                                            <p:fltVal val="0"/>
                                          </p:val>
                                        </p:tav>
                                      </p:tavLst>
                                    </p:anim>
                                    <p:animEffect transition="in" filter="fade">
                                      <p:cBhvr>
                                        <p:cTn id="22" dur="1000"/>
                                        <p:tgtEl>
                                          <p:spTgt spid="25"/>
                                        </p:tgtEl>
                                      </p:cBhvr>
                                    </p:animEffect>
                                  </p:childTnLst>
                                </p:cTn>
                              </p:par>
                              <p:par>
                                <p:cTn id="23" presetID="31" presetClass="entr" presetSubtype="0" fill="hold" grpId="0" nodeType="withEffect" nodePh="1">
                                  <p:stCondLst>
                                    <p:cond delay="0"/>
                                  </p:stCondLst>
                                  <p:endCondLst>
                                    <p:cond evt="begin" delay="0">
                                      <p:tn val="23"/>
                                    </p:cond>
                                  </p:endCondLst>
                                  <p:childTnLst>
                                    <p:set>
                                      <p:cBhvr>
                                        <p:cTn id="24" dur="1" fill="hold">
                                          <p:stCondLst>
                                            <p:cond delay="0"/>
                                          </p:stCondLst>
                                        </p:cTn>
                                        <p:tgtEl>
                                          <p:spTgt spid="23"/>
                                        </p:tgtEl>
                                        <p:attrNameLst>
                                          <p:attrName>style.visibility</p:attrName>
                                        </p:attrNameLst>
                                      </p:cBhvr>
                                      <p:to>
                                        <p:strVal val="visible"/>
                                      </p:to>
                                    </p:set>
                                    <p:anim calcmode="lin" valueType="num">
                                      <p:cBhvr>
                                        <p:cTn id="25" dur="1000" fill="hold"/>
                                        <p:tgtEl>
                                          <p:spTgt spid="23"/>
                                        </p:tgtEl>
                                        <p:attrNameLst>
                                          <p:attrName>ppt_w</p:attrName>
                                        </p:attrNameLst>
                                      </p:cBhvr>
                                      <p:tavLst>
                                        <p:tav tm="0">
                                          <p:val>
                                            <p:fltVal val="0"/>
                                          </p:val>
                                        </p:tav>
                                        <p:tav tm="100000">
                                          <p:val>
                                            <p:strVal val="#ppt_w"/>
                                          </p:val>
                                        </p:tav>
                                      </p:tavLst>
                                    </p:anim>
                                    <p:anim calcmode="lin" valueType="num">
                                      <p:cBhvr>
                                        <p:cTn id="26" dur="1000" fill="hold"/>
                                        <p:tgtEl>
                                          <p:spTgt spid="23"/>
                                        </p:tgtEl>
                                        <p:attrNameLst>
                                          <p:attrName>ppt_h</p:attrName>
                                        </p:attrNameLst>
                                      </p:cBhvr>
                                      <p:tavLst>
                                        <p:tav tm="0">
                                          <p:val>
                                            <p:fltVal val="0"/>
                                          </p:val>
                                        </p:tav>
                                        <p:tav tm="100000">
                                          <p:val>
                                            <p:strVal val="#ppt_h"/>
                                          </p:val>
                                        </p:tav>
                                      </p:tavLst>
                                    </p:anim>
                                    <p:anim calcmode="lin" valueType="num">
                                      <p:cBhvr>
                                        <p:cTn id="27" dur="1000" fill="hold"/>
                                        <p:tgtEl>
                                          <p:spTgt spid="23"/>
                                        </p:tgtEl>
                                        <p:attrNameLst>
                                          <p:attrName>style.rotation</p:attrName>
                                        </p:attrNameLst>
                                      </p:cBhvr>
                                      <p:tavLst>
                                        <p:tav tm="0">
                                          <p:val>
                                            <p:fltVal val="90"/>
                                          </p:val>
                                        </p:tav>
                                        <p:tav tm="100000">
                                          <p:val>
                                            <p:fltVal val="0"/>
                                          </p:val>
                                        </p:tav>
                                      </p:tavLst>
                                    </p:anim>
                                    <p:animEffect transition="in" filter="fade">
                                      <p:cBhvr>
                                        <p:cTn id="28" dur="1000"/>
                                        <p:tgtEl>
                                          <p:spTgt spid="23"/>
                                        </p:tgtEl>
                                      </p:cBhvr>
                                    </p:animEffect>
                                  </p:childTnLst>
                                </p:cTn>
                              </p:par>
                              <p:par>
                                <p:cTn id="29" presetID="31" presetClass="entr" presetSubtype="0" fill="hold" grpId="0" nodeType="withEffect" nodePh="1">
                                  <p:stCondLst>
                                    <p:cond delay="0"/>
                                  </p:stCondLst>
                                  <p:endCondLst>
                                    <p:cond evt="begin" delay="0">
                                      <p:tn val="29"/>
                                    </p:cond>
                                  </p:endCondLst>
                                  <p:childTnLst>
                                    <p:set>
                                      <p:cBhvr>
                                        <p:cTn id="30" dur="1" fill="hold">
                                          <p:stCondLst>
                                            <p:cond delay="0"/>
                                          </p:stCondLst>
                                        </p:cTn>
                                        <p:tgtEl>
                                          <p:spTgt spid="26"/>
                                        </p:tgtEl>
                                        <p:attrNameLst>
                                          <p:attrName>style.visibility</p:attrName>
                                        </p:attrNameLst>
                                      </p:cBhvr>
                                      <p:to>
                                        <p:strVal val="visible"/>
                                      </p:to>
                                    </p:set>
                                    <p:anim calcmode="lin" valueType="num">
                                      <p:cBhvr>
                                        <p:cTn id="31" dur="1000" fill="hold"/>
                                        <p:tgtEl>
                                          <p:spTgt spid="26"/>
                                        </p:tgtEl>
                                        <p:attrNameLst>
                                          <p:attrName>ppt_w</p:attrName>
                                        </p:attrNameLst>
                                      </p:cBhvr>
                                      <p:tavLst>
                                        <p:tav tm="0">
                                          <p:val>
                                            <p:fltVal val="0"/>
                                          </p:val>
                                        </p:tav>
                                        <p:tav tm="100000">
                                          <p:val>
                                            <p:strVal val="#ppt_w"/>
                                          </p:val>
                                        </p:tav>
                                      </p:tavLst>
                                    </p:anim>
                                    <p:anim calcmode="lin" valueType="num">
                                      <p:cBhvr>
                                        <p:cTn id="32" dur="1000" fill="hold"/>
                                        <p:tgtEl>
                                          <p:spTgt spid="26"/>
                                        </p:tgtEl>
                                        <p:attrNameLst>
                                          <p:attrName>ppt_h</p:attrName>
                                        </p:attrNameLst>
                                      </p:cBhvr>
                                      <p:tavLst>
                                        <p:tav tm="0">
                                          <p:val>
                                            <p:fltVal val="0"/>
                                          </p:val>
                                        </p:tav>
                                        <p:tav tm="100000">
                                          <p:val>
                                            <p:strVal val="#ppt_h"/>
                                          </p:val>
                                        </p:tav>
                                      </p:tavLst>
                                    </p:anim>
                                    <p:anim calcmode="lin" valueType="num">
                                      <p:cBhvr>
                                        <p:cTn id="33" dur="1000" fill="hold"/>
                                        <p:tgtEl>
                                          <p:spTgt spid="26"/>
                                        </p:tgtEl>
                                        <p:attrNameLst>
                                          <p:attrName>style.rotation</p:attrName>
                                        </p:attrNameLst>
                                      </p:cBhvr>
                                      <p:tavLst>
                                        <p:tav tm="0">
                                          <p:val>
                                            <p:fltVal val="90"/>
                                          </p:val>
                                        </p:tav>
                                        <p:tav tm="100000">
                                          <p:val>
                                            <p:fltVal val="0"/>
                                          </p:val>
                                        </p:tav>
                                      </p:tavLst>
                                    </p:anim>
                                    <p:animEffect transition="in" filter="fade">
                                      <p:cBhvr>
                                        <p:cTn id="34"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p:bldP spid="24" grpId="0"/>
      <p:bldP spid="25" grpId="0"/>
      <p:bldP spid="2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E8048E6-1632-49E7-BEAA-EFA0B3C5A1A7}"/>
              </a:ext>
            </a:extLst>
          </p:cNvPr>
          <p:cNvSpPr txBox="1"/>
          <p:nvPr/>
        </p:nvSpPr>
        <p:spPr>
          <a:xfrm>
            <a:off x="506814" y="638466"/>
            <a:ext cx="4479111" cy="523220"/>
          </a:xfrm>
          <a:prstGeom prst="rect">
            <a:avLst/>
          </a:prstGeom>
          <a:noFill/>
        </p:spPr>
        <p:txBody>
          <a:bodyPr wrap="none" rtlCol="0">
            <a:spAutoFit/>
          </a:bodyPr>
          <a:lstStyle/>
          <a:p>
            <a:r>
              <a:rPr lang="vi-VN" sz="2800" b="1" dirty="0">
                <a:solidFill>
                  <a:schemeClr val="bg1"/>
                </a:solidFill>
              </a:rPr>
              <a:t>4.4. Kết quả thực </a:t>
            </a:r>
            <a:r>
              <a:rPr lang="vi-VN" sz="2800" b="1" dirty="0" smtClean="0">
                <a:solidFill>
                  <a:schemeClr val="bg1"/>
                </a:solidFill>
              </a:rPr>
              <a:t>nghiệm</a:t>
            </a:r>
            <a:endParaRPr lang="vi-VN" sz="2800" b="1" dirty="0">
              <a:solidFill>
                <a:schemeClr val="bg1"/>
              </a:solidFill>
            </a:endParaRPr>
          </a:p>
        </p:txBody>
      </p:sp>
      <p:sp>
        <p:nvSpPr>
          <p:cNvPr id="3" name="MH_Other_1">
            <a:extLst>
              <a:ext uri="{FF2B5EF4-FFF2-40B4-BE49-F238E27FC236}">
                <a16:creationId xmlns:a16="http://schemas.microsoft.com/office/drawing/2014/main" id="{BB28A49A-CB26-452C-98D9-B6EA3B692F11}"/>
              </a:ext>
            </a:extLst>
          </p:cNvPr>
          <p:cNvSpPr/>
          <p:nvPr>
            <p:custDataLst>
              <p:tags r:id="rId1"/>
            </p:custDataLst>
          </p:nvPr>
        </p:nvSpPr>
        <p:spPr>
          <a:xfrm>
            <a:off x="4918921" y="3471577"/>
            <a:ext cx="1338262" cy="1338262"/>
          </a:xfrm>
          <a:prstGeom prst="ellipse">
            <a:avLst/>
          </a:prstGeom>
          <a:solidFill>
            <a:srgbClr val="00C0F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8FAADC"/>
              </a:solidFill>
              <a:latin typeface="+mn-ea"/>
            </a:endParaRPr>
          </a:p>
        </p:txBody>
      </p:sp>
      <p:sp>
        <p:nvSpPr>
          <p:cNvPr id="4" name="MH_SubTitle_3">
            <a:extLst>
              <a:ext uri="{FF2B5EF4-FFF2-40B4-BE49-F238E27FC236}">
                <a16:creationId xmlns:a16="http://schemas.microsoft.com/office/drawing/2014/main" id="{F21400A5-0483-40F5-AB79-01206F854CF9}"/>
              </a:ext>
            </a:extLst>
          </p:cNvPr>
          <p:cNvSpPr>
            <a:spLocks noChangeAspect="1"/>
          </p:cNvSpPr>
          <p:nvPr>
            <p:custDataLst>
              <p:tags r:id="rId2"/>
            </p:custDataLst>
          </p:nvPr>
        </p:nvSpPr>
        <p:spPr>
          <a:xfrm>
            <a:off x="3742583" y="2990564"/>
            <a:ext cx="1080000" cy="10800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endParaRPr lang="zh-CN" altLang="en-US" sz="1600" dirty="0">
              <a:solidFill>
                <a:srgbClr val="8FAADC"/>
              </a:solidFill>
            </a:endParaRPr>
          </a:p>
        </p:txBody>
      </p:sp>
      <p:sp>
        <p:nvSpPr>
          <p:cNvPr id="5" name="MH_SubTitle_1">
            <a:extLst>
              <a:ext uri="{FF2B5EF4-FFF2-40B4-BE49-F238E27FC236}">
                <a16:creationId xmlns:a16="http://schemas.microsoft.com/office/drawing/2014/main" id="{4FE6421D-85AF-4A84-AE3E-6E1CAC4019F4}"/>
              </a:ext>
            </a:extLst>
          </p:cNvPr>
          <p:cNvSpPr/>
          <p:nvPr>
            <p:custDataLst>
              <p:tags r:id="rId3"/>
            </p:custDataLst>
          </p:nvPr>
        </p:nvSpPr>
        <p:spPr>
          <a:xfrm>
            <a:off x="6365133" y="2076164"/>
            <a:ext cx="2400300" cy="24003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lnSpc>
                <a:spcPct val="130000"/>
              </a:lnSpc>
              <a:defRPr/>
            </a:pPr>
            <a:endParaRPr lang="en-US" altLang="zh-CN" dirty="0">
              <a:solidFill>
                <a:srgbClr val="8FAADC"/>
              </a:solidFill>
              <a:latin typeface="Noto Sans S Chinese Medium" panose="020B0600000000000000" pitchFamily="34" charset="-122"/>
              <a:ea typeface="Noto Sans S Chinese Medium" panose="020B0600000000000000" pitchFamily="34" charset="-122"/>
            </a:endParaRPr>
          </a:p>
        </p:txBody>
      </p:sp>
      <p:sp>
        <p:nvSpPr>
          <p:cNvPr id="6" name="MH_SubTitle_2">
            <a:extLst>
              <a:ext uri="{FF2B5EF4-FFF2-40B4-BE49-F238E27FC236}">
                <a16:creationId xmlns:a16="http://schemas.microsoft.com/office/drawing/2014/main" id="{15664DA9-942F-4FEC-A14D-B0D4E661C367}"/>
              </a:ext>
            </a:extLst>
          </p:cNvPr>
          <p:cNvSpPr/>
          <p:nvPr>
            <p:custDataLst>
              <p:tags r:id="rId4"/>
            </p:custDataLst>
          </p:nvPr>
        </p:nvSpPr>
        <p:spPr>
          <a:xfrm>
            <a:off x="4925334" y="3473102"/>
            <a:ext cx="1338263" cy="1338262"/>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endParaRPr lang="zh-CN" altLang="en-US" sz="2400" dirty="0">
              <a:solidFill>
                <a:srgbClr val="8FAADC"/>
              </a:solidFill>
            </a:endParaRPr>
          </a:p>
        </p:txBody>
      </p:sp>
      <p:sp>
        <p:nvSpPr>
          <p:cNvPr id="7" name="MH_Other_2">
            <a:extLst>
              <a:ext uri="{FF2B5EF4-FFF2-40B4-BE49-F238E27FC236}">
                <a16:creationId xmlns:a16="http://schemas.microsoft.com/office/drawing/2014/main" id="{5553AB91-A23F-46DC-812A-35D9B6AC16A7}"/>
              </a:ext>
            </a:extLst>
          </p:cNvPr>
          <p:cNvSpPr/>
          <p:nvPr>
            <p:custDataLst>
              <p:tags r:id="rId5"/>
            </p:custDataLst>
          </p:nvPr>
        </p:nvSpPr>
        <p:spPr>
          <a:xfrm>
            <a:off x="5058621" y="2847689"/>
            <a:ext cx="342900" cy="3429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8FAADC"/>
              </a:solidFill>
              <a:latin typeface="+mn-ea"/>
            </a:endParaRPr>
          </a:p>
        </p:txBody>
      </p:sp>
      <p:sp>
        <p:nvSpPr>
          <p:cNvPr id="8" name="MH_Other_3">
            <a:extLst>
              <a:ext uri="{FF2B5EF4-FFF2-40B4-BE49-F238E27FC236}">
                <a16:creationId xmlns:a16="http://schemas.microsoft.com/office/drawing/2014/main" id="{13727233-9840-474D-BCFC-370F11776D7B}"/>
              </a:ext>
            </a:extLst>
          </p:cNvPr>
          <p:cNvSpPr/>
          <p:nvPr>
            <p:custDataLst>
              <p:tags r:id="rId6"/>
            </p:custDataLst>
          </p:nvPr>
        </p:nvSpPr>
        <p:spPr>
          <a:xfrm>
            <a:off x="5580908" y="2612739"/>
            <a:ext cx="546100" cy="5461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8FAADC"/>
              </a:solidFill>
              <a:latin typeface="+mn-ea"/>
            </a:endParaRPr>
          </a:p>
        </p:txBody>
      </p:sp>
      <p:sp>
        <p:nvSpPr>
          <p:cNvPr id="9" name="MH_Other_4">
            <a:extLst>
              <a:ext uri="{FF2B5EF4-FFF2-40B4-BE49-F238E27FC236}">
                <a16:creationId xmlns:a16="http://schemas.microsoft.com/office/drawing/2014/main" id="{5CA46785-62C9-4E7F-AD0E-52888222CA3E}"/>
              </a:ext>
            </a:extLst>
          </p:cNvPr>
          <p:cNvSpPr/>
          <p:nvPr>
            <p:custDataLst>
              <p:tags r:id="rId7"/>
            </p:custDataLst>
          </p:nvPr>
        </p:nvSpPr>
        <p:spPr>
          <a:xfrm>
            <a:off x="8292358" y="1974564"/>
            <a:ext cx="546100" cy="5461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8FAADC"/>
              </a:solidFill>
              <a:latin typeface="+mn-ea"/>
            </a:endParaRPr>
          </a:p>
        </p:txBody>
      </p:sp>
      <p:sp>
        <p:nvSpPr>
          <p:cNvPr id="10" name="MH_Other_5">
            <a:extLst>
              <a:ext uri="{FF2B5EF4-FFF2-40B4-BE49-F238E27FC236}">
                <a16:creationId xmlns:a16="http://schemas.microsoft.com/office/drawing/2014/main" id="{F13E99D5-172B-422E-8A9C-2B5BE542DCC5}"/>
              </a:ext>
            </a:extLst>
          </p:cNvPr>
          <p:cNvSpPr/>
          <p:nvPr>
            <p:custDataLst>
              <p:tags r:id="rId8"/>
            </p:custDataLst>
          </p:nvPr>
        </p:nvSpPr>
        <p:spPr>
          <a:xfrm>
            <a:off x="10403733" y="4414552"/>
            <a:ext cx="273050" cy="27305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8FAADC"/>
              </a:solidFill>
              <a:latin typeface="+mn-ea"/>
            </a:endParaRPr>
          </a:p>
        </p:txBody>
      </p:sp>
      <p:sp>
        <p:nvSpPr>
          <p:cNvPr id="11" name="MH_Other_6">
            <a:extLst>
              <a:ext uri="{FF2B5EF4-FFF2-40B4-BE49-F238E27FC236}">
                <a16:creationId xmlns:a16="http://schemas.microsoft.com/office/drawing/2014/main" id="{A554F91F-C962-4920-B570-0A279566F860}"/>
              </a:ext>
            </a:extLst>
          </p:cNvPr>
          <p:cNvSpPr/>
          <p:nvPr>
            <p:custDataLst>
              <p:tags r:id="rId9"/>
            </p:custDataLst>
          </p:nvPr>
        </p:nvSpPr>
        <p:spPr>
          <a:xfrm>
            <a:off x="9700471" y="3489039"/>
            <a:ext cx="742950" cy="74295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8FAADC"/>
              </a:solidFill>
              <a:latin typeface="+mn-ea"/>
            </a:endParaRPr>
          </a:p>
        </p:txBody>
      </p:sp>
      <p:sp>
        <p:nvSpPr>
          <p:cNvPr id="12" name="MH_Other_7">
            <a:extLst>
              <a:ext uri="{FF2B5EF4-FFF2-40B4-BE49-F238E27FC236}">
                <a16:creationId xmlns:a16="http://schemas.microsoft.com/office/drawing/2014/main" id="{5C101730-D6C7-4B07-9797-B03C3E5BD5CA}"/>
              </a:ext>
            </a:extLst>
          </p:cNvPr>
          <p:cNvSpPr/>
          <p:nvPr>
            <p:custDataLst>
              <p:tags r:id="rId10"/>
            </p:custDataLst>
          </p:nvPr>
        </p:nvSpPr>
        <p:spPr>
          <a:xfrm>
            <a:off x="8933708" y="3489039"/>
            <a:ext cx="185738" cy="185738"/>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8FAADC"/>
              </a:solidFill>
              <a:latin typeface="+mn-ea"/>
            </a:endParaRPr>
          </a:p>
        </p:txBody>
      </p:sp>
      <p:sp>
        <p:nvSpPr>
          <p:cNvPr id="13" name="MH_Other_8">
            <a:extLst>
              <a:ext uri="{FF2B5EF4-FFF2-40B4-BE49-F238E27FC236}">
                <a16:creationId xmlns:a16="http://schemas.microsoft.com/office/drawing/2014/main" id="{C9ECC049-E23D-46A5-A771-849508D9E965}"/>
              </a:ext>
            </a:extLst>
          </p:cNvPr>
          <p:cNvSpPr/>
          <p:nvPr>
            <p:custDataLst>
              <p:tags r:id="rId11"/>
            </p:custDataLst>
          </p:nvPr>
        </p:nvSpPr>
        <p:spPr>
          <a:xfrm>
            <a:off x="9027372" y="2500028"/>
            <a:ext cx="388937" cy="388937"/>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8FAADC"/>
              </a:solidFill>
              <a:latin typeface="+mn-ea"/>
            </a:endParaRPr>
          </a:p>
        </p:txBody>
      </p:sp>
      <p:sp>
        <p:nvSpPr>
          <p:cNvPr id="14" name="MH_SubTitle_4">
            <a:extLst>
              <a:ext uri="{FF2B5EF4-FFF2-40B4-BE49-F238E27FC236}">
                <a16:creationId xmlns:a16="http://schemas.microsoft.com/office/drawing/2014/main" id="{5A2C4630-4C26-4AF3-BCC0-274D28A343F2}"/>
              </a:ext>
            </a:extLst>
          </p:cNvPr>
          <p:cNvSpPr>
            <a:spLocks noChangeAspect="1"/>
          </p:cNvSpPr>
          <p:nvPr>
            <p:custDataLst>
              <p:tags r:id="rId12"/>
            </p:custDataLst>
          </p:nvPr>
        </p:nvSpPr>
        <p:spPr>
          <a:xfrm>
            <a:off x="10071946" y="2119027"/>
            <a:ext cx="1080000" cy="10800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endParaRPr lang="zh-CN" altLang="en-US" sz="1400" dirty="0">
              <a:solidFill>
                <a:srgbClr val="8FAADC"/>
              </a:solidFill>
            </a:endParaRPr>
          </a:p>
        </p:txBody>
      </p:sp>
      <p:sp>
        <p:nvSpPr>
          <p:cNvPr id="15" name="MH_Other_9">
            <a:extLst>
              <a:ext uri="{FF2B5EF4-FFF2-40B4-BE49-F238E27FC236}">
                <a16:creationId xmlns:a16="http://schemas.microsoft.com/office/drawing/2014/main" id="{A9A6F226-8E6E-4AD9-986D-288190CBA022}"/>
              </a:ext>
            </a:extLst>
          </p:cNvPr>
          <p:cNvSpPr/>
          <p:nvPr>
            <p:custDataLst>
              <p:tags r:id="rId13"/>
            </p:custDataLst>
          </p:nvPr>
        </p:nvSpPr>
        <p:spPr>
          <a:xfrm>
            <a:off x="6579447" y="4432014"/>
            <a:ext cx="185737" cy="185738"/>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8FAADC"/>
              </a:solidFill>
              <a:latin typeface="+mn-ea"/>
            </a:endParaRPr>
          </a:p>
        </p:txBody>
      </p:sp>
      <p:sp>
        <p:nvSpPr>
          <p:cNvPr id="16" name="MH_Other_10">
            <a:extLst>
              <a:ext uri="{FF2B5EF4-FFF2-40B4-BE49-F238E27FC236}">
                <a16:creationId xmlns:a16="http://schemas.microsoft.com/office/drawing/2014/main" id="{58565BA0-D796-48B9-BE65-A452F32FBD80}"/>
              </a:ext>
            </a:extLst>
          </p:cNvPr>
          <p:cNvSpPr/>
          <p:nvPr>
            <p:custDataLst>
              <p:tags r:id="rId14"/>
            </p:custDataLst>
          </p:nvPr>
        </p:nvSpPr>
        <p:spPr>
          <a:xfrm>
            <a:off x="8413009" y="4233578"/>
            <a:ext cx="93663" cy="92075"/>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8FAADC"/>
              </a:solidFill>
              <a:latin typeface="+mn-ea"/>
            </a:endParaRPr>
          </a:p>
        </p:txBody>
      </p:sp>
      <p:sp>
        <p:nvSpPr>
          <p:cNvPr id="20" name="MH_Other_14">
            <a:extLst>
              <a:ext uri="{FF2B5EF4-FFF2-40B4-BE49-F238E27FC236}">
                <a16:creationId xmlns:a16="http://schemas.microsoft.com/office/drawing/2014/main" id="{8A8E9217-D89C-4C3D-A56D-0D2531BF5997}"/>
              </a:ext>
            </a:extLst>
          </p:cNvPr>
          <p:cNvSpPr/>
          <p:nvPr>
            <p:custDataLst>
              <p:tags r:id="rId15"/>
            </p:custDataLst>
          </p:nvPr>
        </p:nvSpPr>
        <p:spPr>
          <a:xfrm>
            <a:off x="6234959" y="3144552"/>
            <a:ext cx="93663" cy="93662"/>
          </a:xfrm>
          <a:prstGeom prst="ellipse">
            <a:avLst/>
          </a:prstGeom>
          <a:solidFill>
            <a:srgbClr val="D6B4E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8FAADC"/>
              </a:solidFill>
              <a:latin typeface="+mn-ea"/>
            </a:endParaRPr>
          </a:p>
        </p:txBody>
      </p:sp>
      <p:sp>
        <p:nvSpPr>
          <p:cNvPr id="21" name="MH_Other_15">
            <a:extLst>
              <a:ext uri="{FF2B5EF4-FFF2-40B4-BE49-F238E27FC236}">
                <a16:creationId xmlns:a16="http://schemas.microsoft.com/office/drawing/2014/main" id="{F6301B4E-F611-4206-A7FD-4C30B749F3CB}"/>
              </a:ext>
            </a:extLst>
          </p:cNvPr>
          <p:cNvSpPr/>
          <p:nvPr>
            <p:custDataLst>
              <p:tags r:id="rId16"/>
            </p:custDataLst>
          </p:nvPr>
        </p:nvSpPr>
        <p:spPr>
          <a:xfrm>
            <a:off x="9370272" y="3142965"/>
            <a:ext cx="92075" cy="92075"/>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8FAADC"/>
              </a:solidFill>
              <a:latin typeface="+mn-ea"/>
            </a:endParaRPr>
          </a:p>
        </p:txBody>
      </p:sp>
      <p:sp>
        <p:nvSpPr>
          <p:cNvPr id="23" name="MH_SubTitle_1">
            <a:extLst>
              <a:ext uri="{FF2B5EF4-FFF2-40B4-BE49-F238E27FC236}">
                <a16:creationId xmlns:a16="http://schemas.microsoft.com/office/drawing/2014/main" id="{D8104103-E3E1-4297-A32E-5170FB9BB8B5}"/>
              </a:ext>
            </a:extLst>
          </p:cNvPr>
          <p:cNvSpPr>
            <a:spLocks noChangeArrowheads="1"/>
          </p:cNvSpPr>
          <p:nvPr>
            <p:custDataLst>
              <p:tags r:id="rId17"/>
            </p:custDataLst>
          </p:nvPr>
        </p:nvSpPr>
        <p:spPr bwMode="auto">
          <a:xfrm>
            <a:off x="6946127" y="2842783"/>
            <a:ext cx="121074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rmAutofit lnSpcReduction="10000"/>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20000"/>
              </a:lnSpc>
              <a:spcBef>
                <a:spcPct val="0"/>
              </a:spcBef>
              <a:spcAft>
                <a:spcPts val="600"/>
              </a:spcAft>
              <a:buNone/>
              <a:defRPr/>
            </a:pPr>
            <a:endParaRPr lang="en-US" altLang="zh-CN" sz="1800" b="1" dirty="0">
              <a:solidFill>
                <a:srgbClr val="191840"/>
              </a:solidFill>
              <a:latin typeface="Noto Sans S Chinese Medium" panose="020B0600000000000000" pitchFamily="34" charset="-122"/>
              <a:ea typeface="Noto Sans S Chinese Medium" panose="020B0600000000000000" pitchFamily="34" charset="-122"/>
            </a:endParaRPr>
          </a:p>
        </p:txBody>
      </p:sp>
      <p:sp>
        <p:nvSpPr>
          <p:cNvPr id="24" name="MH_SubTitle_1">
            <a:extLst>
              <a:ext uri="{FF2B5EF4-FFF2-40B4-BE49-F238E27FC236}">
                <a16:creationId xmlns:a16="http://schemas.microsoft.com/office/drawing/2014/main" id="{65E35EBD-764A-4A77-9DD1-A647AF9CECC2}"/>
              </a:ext>
            </a:extLst>
          </p:cNvPr>
          <p:cNvSpPr>
            <a:spLocks noChangeArrowheads="1"/>
          </p:cNvSpPr>
          <p:nvPr>
            <p:custDataLst>
              <p:tags r:id="rId18"/>
            </p:custDataLst>
          </p:nvPr>
        </p:nvSpPr>
        <p:spPr bwMode="auto">
          <a:xfrm>
            <a:off x="5046436" y="3942270"/>
            <a:ext cx="121074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rmAutofit lnSpcReduction="10000"/>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20000"/>
              </a:lnSpc>
              <a:spcBef>
                <a:spcPct val="0"/>
              </a:spcBef>
              <a:spcAft>
                <a:spcPts val="600"/>
              </a:spcAft>
              <a:buNone/>
              <a:defRPr/>
            </a:pPr>
            <a:endParaRPr lang="en-US" altLang="zh-CN" sz="1800" b="1" dirty="0">
              <a:solidFill>
                <a:srgbClr val="191840"/>
              </a:solidFill>
              <a:latin typeface="Noto Sans S Chinese Medium" panose="020B0600000000000000" pitchFamily="34" charset="-122"/>
              <a:ea typeface="Noto Sans S Chinese Medium" panose="020B0600000000000000" pitchFamily="34" charset="-122"/>
            </a:endParaRPr>
          </a:p>
        </p:txBody>
      </p:sp>
      <p:sp>
        <p:nvSpPr>
          <p:cNvPr id="25" name="MH_SubTitle_1">
            <a:extLst>
              <a:ext uri="{FF2B5EF4-FFF2-40B4-BE49-F238E27FC236}">
                <a16:creationId xmlns:a16="http://schemas.microsoft.com/office/drawing/2014/main" id="{9577625A-96F4-4C38-A3A4-813977157F49}"/>
              </a:ext>
            </a:extLst>
          </p:cNvPr>
          <p:cNvSpPr>
            <a:spLocks noChangeArrowheads="1"/>
          </p:cNvSpPr>
          <p:nvPr>
            <p:custDataLst>
              <p:tags r:id="rId19"/>
            </p:custDataLst>
          </p:nvPr>
        </p:nvSpPr>
        <p:spPr bwMode="auto">
          <a:xfrm>
            <a:off x="3702399" y="3335219"/>
            <a:ext cx="121074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rmAutofit lnSpcReduction="10000"/>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20000"/>
              </a:lnSpc>
              <a:spcBef>
                <a:spcPct val="0"/>
              </a:spcBef>
              <a:spcAft>
                <a:spcPts val="600"/>
              </a:spcAft>
              <a:buNone/>
              <a:defRPr/>
            </a:pPr>
            <a:endParaRPr lang="en-US" altLang="zh-CN" sz="1800" b="1" dirty="0">
              <a:solidFill>
                <a:srgbClr val="191840"/>
              </a:solidFill>
              <a:latin typeface="Noto Sans S Chinese Medium" panose="020B0600000000000000" pitchFamily="34" charset="-122"/>
              <a:ea typeface="Noto Sans S Chinese Medium" panose="020B0600000000000000" pitchFamily="34" charset="-122"/>
            </a:endParaRPr>
          </a:p>
        </p:txBody>
      </p:sp>
      <p:sp>
        <p:nvSpPr>
          <p:cNvPr id="26" name="MH_SubTitle_1">
            <a:extLst>
              <a:ext uri="{FF2B5EF4-FFF2-40B4-BE49-F238E27FC236}">
                <a16:creationId xmlns:a16="http://schemas.microsoft.com/office/drawing/2014/main" id="{8AAC8BB5-FBB1-4BE1-8E1E-F2AD95C95468}"/>
              </a:ext>
            </a:extLst>
          </p:cNvPr>
          <p:cNvSpPr>
            <a:spLocks noChangeArrowheads="1"/>
          </p:cNvSpPr>
          <p:nvPr>
            <p:custDataLst>
              <p:tags r:id="rId20"/>
            </p:custDataLst>
          </p:nvPr>
        </p:nvSpPr>
        <p:spPr bwMode="auto">
          <a:xfrm>
            <a:off x="10041822" y="2472089"/>
            <a:ext cx="121074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rmAutofit fontScale="92500" lnSpcReduction="10000"/>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20000"/>
              </a:lnSpc>
              <a:spcBef>
                <a:spcPct val="0"/>
              </a:spcBef>
              <a:spcAft>
                <a:spcPts val="600"/>
              </a:spcAft>
              <a:buNone/>
              <a:defRPr/>
            </a:pPr>
            <a:endParaRPr lang="en-US" altLang="zh-CN" sz="1800" b="1" dirty="0">
              <a:solidFill>
                <a:srgbClr val="191840"/>
              </a:solidFill>
              <a:latin typeface="Noto Sans S Chinese Medium" panose="020B0600000000000000" pitchFamily="34" charset="-122"/>
              <a:ea typeface="Noto Sans S Chinese Medium" panose="020B0600000000000000" pitchFamily="34" charset="-122"/>
            </a:endParaRPr>
          </a:p>
        </p:txBody>
      </p:sp>
      <p:pic>
        <p:nvPicPr>
          <p:cNvPr id="35" name="图片 34">
            <a:extLst>
              <a:ext uri="{FF2B5EF4-FFF2-40B4-BE49-F238E27FC236}">
                <a16:creationId xmlns:a16="http://schemas.microsoft.com/office/drawing/2014/main" id="{08AD4FDD-CAEA-4CB1-BFFF-1BEA42E94D84}"/>
              </a:ext>
            </a:extLst>
          </p:cNvPr>
          <p:cNvPicPr>
            <a:picLocks noChangeAspect="1"/>
          </p:cNvPicPr>
          <p:nvPr/>
        </p:nvPicPr>
        <p:blipFill>
          <a:blip r:embed="rId23" cstate="hqprint">
            <a:extLst>
              <a:ext uri="{28A0092B-C50C-407E-A947-70E740481C1C}">
                <a14:useLocalDpi xmlns:a14="http://schemas.microsoft.com/office/drawing/2010/main" val="0"/>
              </a:ext>
            </a:extLst>
          </a:blip>
          <a:stretch>
            <a:fillRect/>
          </a:stretch>
        </p:blipFill>
        <p:spPr>
          <a:xfrm>
            <a:off x="914526" y="4990608"/>
            <a:ext cx="1322171" cy="1080000"/>
          </a:xfrm>
          <a:prstGeom prst="rect">
            <a:avLst/>
          </a:prstGeom>
        </p:spPr>
      </p:pic>
      <p:pic>
        <p:nvPicPr>
          <p:cNvPr id="36" name="图片 35">
            <a:extLst>
              <a:ext uri="{FF2B5EF4-FFF2-40B4-BE49-F238E27FC236}">
                <a16:creationId xmlns:a16="http://schemas.microsoft.com/office/drawing/2014/main" id="{CBCA9C3F-F2BD-407D-B90A-81EC74D19F55}"/>
              </a:ext>
            </a:extLst>
          </p:cNvPr>
          <p:cNvPicPr>
            <a:picLocks noChangeAspect="1"/>
          </p:cNvPicPr>
          <p:nvPr/>
        </p:nvPicPr>
        <p:blipFill>
          <a:blip r:embed="rId24" cstate="hqprint">
            <a:extLst>
              <a:ext uri="{28A0092B-C50C-407E-A947-70E740481C1C}">
                <a14:useLocalDpi xmlns:a14="http://schemas.microsoft.com/office/drawing/2010/main" val="0"/>
              </a:ext>
            </a:extLst>
          </a:blip>
          <a:stretch>
            <a:fillRect/>
          </a:stretch>
        </p:blipFill>
        <p:spPr>
          <a:xfrm>
            <a:off x="3372489" y="4742362"/>
            <a:ext cx="1101809" cy="900000"/>
          </a:xfrm>
          <a:prstGeom prst="rect">
            <a:avLst/>
          </a:prstGeom>
        </p:spPr>
      </p:pic>
      <p:pic>
        <p:nvPicPr>
          <p:cNvPr id="37" name="图片 36">
            <a:extLst>
              <a:ext uri="{FF2B5EF4-FFF2-40B4-BE49-F238E27FC236}">
                <a16:creationId xmlns:a16="http://schemas.microsoft.com/office/drawing/2014/main" id="{21BF8E17-3514-4983-82AC-BAA053C16702}"/>
              </a:ext>
            </a:extLst>
          </p:cNvPr>
          <p:cNvPicPr>
            <a:picLocks noChangeAspect="1"/>
          </p:cNvPicPr>
          <p:nvPr/>
        </p:nvPicPr>
        <p:blipFill>
          <a:blip r:embed="rId25" cstate="hqprint">
            <a:extLst>
              <a:ext uri="{28A0092B-C50C-407E-A947-70E740481C1C}">
                <a14:useLocalDpi xmlns:a14="http://schemas.microsoft.com/office/drawing/2010/main" val="0"/>
              </a:ext>
            </a:extLst>
          </a:blip>
          <a:stretch>
            <a:fillRect/>
          </a:stretch>
        </p:blipFill>
        <p:spPr>
          <a:xfrm>
            <a:off x="2218199" y="4308745"/>
            <a:ext cx="881447" cy="720000"/>
          </a:xfrm>
          <a:prstGeom prst="rect">
            <a:avLst/>
          </a:prstGeom>
        </p:spPr>
      </p:pic>
      <p:pic>
        <p:nvPicPr>
          <p:cNvPr id="38" name="图片 37">
            <a:extLst>
              <a:ext uri="{FF2B5EF4-FFF2-40B4-BE49-F238E27FC236}">
                <a16:creationId xmlns:a16="http://schemas.microsoft.com/office/drawing/2014/main" id="{F337EC8D-5B37-4C1C-B4D9-44A1A9B48EE6}"/>
              </a:ext>
            </a:extLst>
          </p:cNvPr>
          <p:cNvPicPr>
            <a:picLocks noChangeAspect="1"/>
          </p:cNvPicPr>
          <p:nvPr/>
        </p:nvPicPr>
        <p:blipFill>
          <a:blip r:embed="rId25" cstate="hqprint">
            <a:extLst>
              <a:ext uri="{28A0092B-C50C-407E-A947-70E740481C1C}">
                <a14:useLocalDpi xmlns:a14="http://schemas.microsoft.com/office/drawing/2010/main" val="0"/>
              </a:ext>
            </a:extLst>
          </a:blip>
          <a:stretch>
            <a:fillRect/>
          </a:stretch>
        </p:blipFill>
        <p:spPr>
          <a:xfrm>
            <a:off x="2156199" y="3398483"/>
            <a:ext cx="881447" cy="720000"/>
          </a:xfrm>
          <a:prstGeom prst="rect">
            <a:avLst/>
          </a:prstGeom>
        </p:spPr>
      </p:pic>
      <p:sp>
        <p:nvSpPr>
          <p:cNvPr id="17" name="Rectangle 16"/>
          <p:cNvSpPr/>
          <p:nvPr/>
        </p:nvSpPr>
        <p:spPr>
          <a:xfrm>
            <a:off x="384081" y="1166304"/>
            <a:ext cx="6636635" cy="5586145"/>
          </a:xfrm>
          <a:prstGeom prst="rect">
            <a:avLst/>
          </a:prstGeom>
        </p:spPr>
        <p:txBody>
          <a:bodyPr wrap="square">
            <a:spAutoFit/>
          </a:bodyPr>
          <a:lstStyle/>
          <a:p>
            <a:pPr>
              <a:lnSpc>
                <a:spcPct val="150000"/>
              </a:lnSpc>
            </a:pPr>
            <a:r>
              <a:rPr lang="vi-VN" sz="1400" b="1" dirty="0" smtClean="0">
                <a:solidFill>
                  <a:schemeClr val="bg1"/>
                </a:solidFill>
              </a:rPr>
              <a:t>So </a:t>
            </a:r>
            <a:r>
              <a:rPr lang="vi-VN" sz="1400" b="1" dirty="0">
                <a:solidFill>
                  <a:schemeClr val="bg1"/>
                </a:solidFill>
              </a:rPr>
              <a:t>sánh trực quan kết quả mô hình</a:t>
            </a:r>
            <a:r>
              <a:rPr lang="vi-VN" sz="1400" dirty="0">
                <a:solidFill>
                  <a:schemeClr val="bg1"/>
                </a:solidFill>
              </a:rPr>
              <a:t>:</a:t>
            </a:r>
          </a:p>
          <a:p>
            <a:pPr lvl="1">
              <a:lnSpc>
                <a:spcPct val="150000"/>
              </a:lnSpc>
            </a:pPr>
            <a:r>
              <a:rPr lang="vi-VN" sz="1400" b="1" dirty="0">
                <a:solidFill>
                  <a:schemeClr val="bg1"/>
                </a:solidFill>
              </a:rPr>
              <a:t>Biểu đồ RMSE</a:t>
            </a:r>
            <a:r>
              <a:rPr lang="vi-VN" sz="1400" dirty="0">
                <a:solidFill>
                  <a:schemeClr val="bg1"/>
                </a:solidFill>
              </a:rPr>
              <a:t>:</a:t>
            </a:r>
          </a:p>
          <a:p>
            <a:pPr lvl="2">
              <a:lnSpc>
                <a:spcPct val="150000"/>
              </a:lnSpc>
            </a:pPr>
            <a:r>
              <a:rPr lang="vi-VN" sz="1400" dirty="0">
                <a:solidFill>
                  <a:schemeClr val="bg1"/>
                </a:solidFill>
              </a:rPr>
              <a:t>Ridge có RMSE nhỏ nhất, cho thấy khả năng dự đoán chính xác.</a:t>
            </a:r>
          </a:p>
          <a:p>
            <a:pPr lvl="2">
              <a:lnSpc>
                <a:spcPct val="150000"/>
              </a:lnSpc>
            </a:pPr>
            <a:r>
              <a:rPr lang="vi-VN" sz="1400" dirty="0">
                <a:solidFill>
                  <a:schemeClr val="bg1"/>
                </a:solidFill>
              </a:rPr>
              <a:t>Elastic Net có RMSE lớn nhất, kém hiệu quả nhất.</a:t>
            </a:r>
          </a:p>
          <a:p>
            <a:pPr lvl="1">
              <a:lnSpc>
                <a:spcPct val="150000"/>
              </a:lnSpc>
            </a:pPr>
            <a:r>
              <a:rPr lang="vi-VN" sz="1400" b="1" dirty="0">
                <a:solidFill>
                  <a:schemeClr val="bg1"/>
                </a:solidFill>
              </a:rPr>
              <a:t>Biểu đồ MAE</a:t>
            </a:r>
            <a:r>
              <a:rPr lang="vi-VN" sz="1400" dirty="0">
                <a:solidFill>
                  <a:schemeClr val="bg1"/>
                </a:solidFill>
              </a:rPr>
              <a:t>:</a:t>
            </a:r>
          </a:p>
          <a:p>
            <a:pPr lvl="2">
              <a:lnSpc>
                <a:spcPct val="150000"/>
              </a:lnSpc>
            </a:pPr>
            <a:r>
              <a:rPr lang="vi-VN" sz="1400" dirty="0">
                <a:solidFill>
                  <a:schemeClr val="bg1"/>
                </a:solidFill>
              </a:rPr>
              <a:t>Ridge và Lasso có độ sai lệch trung bình thấp, phù hợp để áp dụng thực tế.</a:t>
            </a:r>
          </a:p>
          <a:p>
            <a:pPr>
              <a:lnSpc>
                <a:spcPct val="150000"/>
              </a:lnSpc>
            </a:pPr>
            <a:r>
              <a:rPr lang="vi-VN" sz="1400" b="1" dirty="0">
                <a:solidFill>
                  <a:schemeClr val="bg1"/>
                </a:solidFill>
              </a:rPr>
              <a:t>Đánh giá tổng quát</a:t>
            </a:r>
            <a:r>
              <a:rPr lang="vi-VN" sz="1400" dirty="0">
                <a:solidFill>
                  <a:schemeClr val="bg1"/>
                </a:solidFill>
              </a:rPr>
              <a:t>:</a:t>
            </a:r>
          </a:p>
          <a:p>
            <a:pPr lvl="1">
              <a:lnSpc>
                <a:spcPct val="150000"/>
              </a:lnSpc>
            </a:pPr>
            <a:r>
              <a:rPr lang="vi-VN" sz="1400" dirty="0">
                <a:solidFill>
                  <a:schemeClr val="bg1"/>
                </a:solidFill>
              </a:rPr>
              <a:t>Ridge kết hợp điều chuẩn L2 mang lại độ chính xác cao và giảm sai số hiệu quả.</a:t>
            </a:r>
          </a:p>
          <a:p>
            <a:pPr lvl="1">
              <a:lnSpc>
                <a:spcPct val="150000"/>
              </a:lnSpc>
            </a:pPr>
            <a:r>
              <a:rPr lang="vi-VN" sz="1400" dirty="0">
                <a:solidFill>
                  <a:schemeClr val="bg1"/>
                </a:solidFill>
              </a:rPr>
              <a:t>Elastic Net không tối ưu do đặc điểm dữ liệu không tương thích với mô hình này.</a:t>
            </a:r>
          </a:p>
          <a:p>
            <a:pPr>
              <a:lnSpc>
                <a:spcPct val="150000"/>
              </a:lnSpc>
            </a:pPr>
            <a:r>
              <a:rPr lang="vi-VN" sz="1400" b="1" dirty="0">
                <a:solidFill>
                  <a:schemeClr val="bg1"/>
                </a:solidFill>
              </a:rPr>
              <a:t>Kết luận</a:t>
            </a:r>
            <a:r>
              <a:rPr lang="vi-VN" sz="1400" dirty="0">
                <a:solidFill>
                  <a:schemeClr val="bg1"/>
                </a:solidFill>
              </a:rPr>
              <a:t>:</a:t>
            </a:r>
          </a:p>
          <a:p>
            <a:pPr lvl="1">
              <a:lnSpc>
                <a:spcPct val="150000"/>
              </a:lnSpc>
            </a:pPr>
            <a:r>
              <a:rPr lang="vi-VN" sz="1400" dirty="0">
                <a:solidFill>
                  <a:schemeClr val="bg1"/>
                </a:solidFill>
              </a:rPr>
              <a:t>Ridge là lựa chọn tối ưu nhất cho bài toán dự đoán giá nhà.</a:t>
            </a:r>
          </a:p>
          <a:p>
            <a:pPr lvl="1">
              <a:lnSpc>
                <a:spcPct val="150000"/>
              </a:lnSpc>
            </a:pPr>
            <a:r>
              <a:rPr lang="vi-VN" sz="1400" dirty="0">
                <a:solidFill>
                  <a:schemeClr val="bg1"/>
                </a:solidFill>
              </a:rPr>
              <a:t>Với cải thiện thêm dữ liệu, hiệu suất của các mô hình có thể được tăng cường</a:t>
            </a:r>
          </a:p>
          <a:p>
            <a:pPr>
              <a:lnSpc>
                <a:spcPct val="150000"/>
              </a:lnSpc>
            </a:pPr>
            <a:endParaRPr lang="vi-VN" sz="1400" dirty="0">
              <a:solidFill>
                <a:schemeClr val="bg1"/>
              </a:solidFill>
            </a:endParaRPr>
          </a:p>
        </p:txBody>
      </p:sp>
      <p:pic>
        <p:nvPicPr>
          <p:cNvPr id="28" name="Picture 27"/>
          <p:cNvPicPr/>
          <p:nvPr/>
        </p:nvPicPr>
        <p:blipFill>
          <a:blip r:embed="rId26"/>
          <a:stretch>
            <a:fillRect/>
          </a:stretch>
        </p:blipFill>
        <p:spPr>
          <a:xfrm>
            <a:off x="7298955" y="169309"/>
            <a:ext cx="4629093" cy="2501217"/>
          </a:xfrm>
          <a:prstGeom prst="rect">
            <a:avLst/>
          </a:prstGeom>
        </p:spPr>
      </p:pic>
      <p:pic>
        <p:nvPicPr>
          <p:cNvPr id="29" name="Picture 28"/>
          <p:cNvPicPr/>
          <p:nvPr/>
        </p:nvPicPr>
        <p:blipFill>
          <a:blip r:embed="rId27"/>
          <a:stretch>
            <a:fillRect/>
          </a:stretch>
        </p:blipFill>
        <p:spPr>
          <a:xfrm>
            <a:off x="7334111" y="3371284"/>
            <a:ext cx="4593937" cy="2688644"/>
          </a:xfrm>
          <a:prstGeom prst="rect">
            <a:avLst/>
          </a:prstGeom>
        </p:spPr>
      </p:pic>
      <p:sp>
        <p:nvSpPr>
          <p:cNvPr id="18" name="Rectangle 17"/>
          <p:cNvSpPr/>
          <p:nvPr/>
        </p:nvSpPr>
        <p:spPr>
          <a:xfrm>
            <a:off x="8155259" y="2656908"/>
            <a:ext cx="3464086" cy="650947"/>
          </a:xfrm>
          <a:prstGeom prst="rect">
            <a:avLst/>
          </a:prstGeom>
        </p:spPr>
        <p:txBody>
          <a:bodyPr wrap="square">
            <a:spAutoFit/>
          </a:bodyPr>
          <a:lstStyle/>
          <a:p>
            <a:pPr marL="53975" marR="24765" indent="-6350" algn="ctr">
              <a:lnSpc>
                <a:spcPct val="110000"/>
              </a:lnSpc>
              <a:spcAft>
                <a:spcPts val="1030"/>
              </a:spcAft>
            </a:pPr>
            <a:r>
              <a:rPr lang="en-US" sz="1100" i="1" dirty="0" err="1">
                <a:solidFill>
                  <a:schemeClr val="bg1"/>
                </a:solidFill>
                <a:latin typeface="Times New Roman" panose="02020603050405020304" pitchFamily="18" charset="0"/>
                <a:ea typeface="Times New Roman" panose="02020603050405020304" pitchFamily="18" charset="0"/>
              </a:rPr>
              <a:t>Hình</a:t>
            </a:r>
            <a:r>
              <a:rPr lang="en-US" sz="1100" i="1" dirty="0">
                <a:solidFill>
                  <a:schemeClr val="bg1"/>
                </a:solidFill>
                <a:latin typeface="Times New Roman" panose="02020603050405020304" pitchFamily="18" charset="0"/>
                <a:ea typeface="Times New Roman" panose="02020603050405020304" pitchFamily="18" charset="0"/>
              </a:rPr>
              <a:t> 4.2: </a:t>
            </a:r>
            <a:r>
              <a:rPr lang="en-US" sz="1100" i="1" dirty="0" err="1">
                <a:solidFill>
                  <a:schemeClr val="bg1"/>
                </a:solidFill>
                <a:latin typeface="Times New Roman" panose="02020603050405020304" pitchFamily="18" charset="0"/>
                <a:ea typeface="Times New Roman" panose="02020603050405020304" pitchFamily="18" charset="0"/>
              </a:rPr>
              <a:t>Biểu</a:t>
            </a:r>
            <a:r>
              <a:rPr lang="en-US" sz="1100" i="1" dirty="0">
                <a:solidFill>
                  <a:schemeClr val="bg1"/>
                </a:solidFill>
                <a:latin typeface="Times New Roman" panose="02020603050405020304" pitchFamily="18" charset="0"/>
                <a:ea typeface="Times New Roman" panose="02020603050405020304" pitchFamily="18" charset="0"/>
              </a:rPr>
              <a:t> </a:t>
            </a:r>
            <a:r>
              <a:rPr lang="en-US" sz="1100" i="1" dirty="0" err="1">
                <a:solidFill>
                  <a:schemeClr val="bg1"/>
                </a:solidFill>
                <a:latin typeface="Times New Roman" panose="02020603050405020304" pitchFamily="18" charset="0"/>
                <a:ea typeface="Times New Roman" panose="02020603050405020304" pitchFamily="18" charset="0"/>
              </a:rPr>
              <a:t>thị</a:t>
            </a:r>
            <a:r>
              <a:rPr lang="en-US" sz="1100" i="1" dirty="0">
                <a:solidFill>
                  <a:schemeClr val="bg1"/>
                </a:solidFill>
                <a:latin typeface="Times New Roman" panose="02020603050405020304" pitchFamily="18" charset="0"/>
                <a:ea typeface="Times New Roman" panose="02020603050405020304" pitchFamily="18" charset="0"/>
              </a:rPr>
              <a:t> </a:t>
            </a:r>
            <a:r>
              <a:rPr lang="en-US" sz="1100" i="1" dirty="0" err="1">
                <a:solidFill>
                  <a:schemeClr val="bg1"/>
                </a:solidFill>
                <a:latin typeface="Times New Roman" panose="02020603050405020304" pitchFamily="18" charset="0"/>
                <a:ea typeface="Times New Roman" panose="02020603050405020304" pitchFamily="18" charset="0"/>
              </a:rPr>
              <a:t>kết</a:t>
            </a:r>
            <a:r>
              <a:rPr lang="en-US" sz="1100" i="1" dirty="0">
                <a:solidFill>
                  <a:schemeClr val="bg1"/>
                </a:solidFill>
                <a:latin typeface="Times New Roman" panose="02020603050405020304" pitchFamily="18" charset="0"/>
                <a:ea typeface="Times New Roman" panose="02020603050405020304" pitchFamily="18" charset="0"/>
              </a:rPr>
              <a:t> </a:t>
            </a:r>
            <a:r>
              <a:rPr lang="en-US" sz="1100" i="1" dirty="0" err="1">
                <a:solidFill>
                  <a:schemeClr val="bg1"/>
                </a:solidFill>
                <a:latin typeface="Times New Roman" panose="02020603050405020304" pitchFamily="18" charset="0"/>
                <a:ea typeface="Times New Roman" panose="02020603050405020304" pitchFamily="18" charset="0"/>
              </a:rPr>
              <a:t>quả</a:t>
            </a:r>
            <a:r>
              <a:rPr lang="en-US" sz="1100" i="1" dirty="0">
                <a:solidFill>
                  <a:schemeClr val="bg1"/>
                </a:solidFill>
                <a:latin typeface="Times New Roman" panose="02020603050405020304" pitchFamily="18" charset="0"/>
                <a:ea typeface="Times New Roman" panose="02020603050405020304" pitchFamily="18" charset="0"/>
              </a:rPr>
              <a:t> </a:t>
            </a:r>
            <a:r>
              <a:rPr lang="en-US" sz="1100" i="1" dirty="0" err="1">
                <a:solidFill>
                  <a:schemeClr val="bg1"/>
                </a:solidFill>
                <a:latin typeface="Times New Roman" panose="02020603050405020304" pitchFamily="18" charset="0"/>
                <a:ea typeface="Times New Roman" panose="02020603050405020304" pitchFamily="18" charset="0"/>
              </a:rPr>
              <a:t>chênh</a:t>
            </a:r>
            <a:r>
              <a:rPr lang="en-US" sz="1100" i="1" dirty="0">
                <a:solidFill>
                  <a:schemeClr val="bg1"/>
                </a:solidFill>
                <a:latin typeface="Times New Roman" panose="02020603050405020304" pitchFamily="18" charset="0"/>
                <a:ea typeface="Times New Roman" panose="02020603050405020304" pitchFamily="18" charset="0"/>
              </a:rPr>
              <a:t> </a:t>
            </a:r>
            <a:r>
              <a:rPr lang="en-US" sz="1100" i="1" dirty="0" err="1">
                <a:solidFill>
                  <a:schemeClr val="bg1"/>
                </a:solidFill>
                <a:latin typeface="Times New Roman" panose="02020603050405020304" pitchFamily="18" charset="0"/>
                <a:ea typeface="Times New Roman" panose="02020603050405020304" pitchFamily="18" charset="0"/>
              </a:rPr>
              <a:t>lệch</a:t>
            </a:r>
            <a:r>
              <a:rPr lang="en-US" sz="1100" i="1" dirty="0">
                <a:solidFill>
                  <a:schemeClr val="bg1"/>
                </a:solidFill>
                <a:latin typeface="Times New Roman" panose="02020603050405020304" pitchFamily="18" charset="0"/>
                <a:ea typeface="Times New Roman" panose="02020603050405020304" pitchFamily="18" charset="0"/>
              </a:rPr>
              <a:t> </a:t>
            </a:r>
            <a:r>
              <a:rPr lang="en-US" sz="1100" i="1" dirty="0" err="1">
                <a:solidFill>
                  <a:schemeClr val="bg1"/>
                </a:solidFill>
                <a:latin typeface="Times New Roman" panose="02020603050405020304" pitchFamily="18" charset="0"/>
                <a:ea typeface="Times New Roman" panose="02020603050405020304" pitchFamily="18" charset="0"/>
              </a:rPr>
              <a:t>của</a:t>
            </a:r>
            <a:r>
              <a:rPr lang="en-US" sz="1100" i="1" dirty="0">
                <a:solidFill>
                  <a:schemeClr val="bg1"/>
                </a:solidFill>
                <a:latin typeface="Times New Roman" panose="02020603050405020304" pitchFamily="18" charset="0"/>
                <a:ea typeface="Times New Roman" panose="02020603050405020304" pitchFamily="18" charset="0"/>
              </a:rPr>
              <a:t> </a:t>
            </a:r>
            <a:r>
              <a:rPr lang="en-US" sz="1100" i="1" dirty="0" err="1">
                <a:solidFill>
                  <a:schemeClr val="bg1"/>
                </a:solidFill>
                <a:latin typeface="Times New Roman" panose="02020603050405020304" pitchFamily="18" charset="0"/>
                <a:ea typeface="Times New Roman" panose="02020603050405020304" pitchFamily="18" charset="0"/>
              </a:rPr>
              <a:t>kết</a:t>
            </a:r>
            <a:r>
              <a:rPr lang="en-US" sz="1100" i="1" dirty="0">
                <a:solidFill>
                  <a:schemeClr val="bg1"/>
                </a:solidFill>
                <a:latin typeface="Times New Roman" panose="02020603050405020304" pitchFamily="18" charset="0"/>
                <a:ea typeface="Times New Roman" panose="02020603050405020304" pitchFamily="18" charset="0"/>
              </a:rPr>
              <a:t> </a:t>
            </a:r>
            <a:r>
              <a:rPr lang="en-US" sz="1100" i="1" dirty="0" err="1">
                <a:solidFill>
                  <a:schemeClr val="bg1"/>
                </a:solidFill>
                <a:latin typeface="Times New Roman" panose="02020603050405020304" pitchFamily="18" charset="0"/>
                <a:ea typeface="Times New Roman" panose="02020603050405020304" pitchFamily="18" charset="0"/>
              </a:rPr>
              <a:t>quả</a:t>
            </a:r>
            <a:r>
              <a:rPr lang="en-US" sz="1100" i="1" dirty="0">
                <a:solidFill>
                  <a:schemeClr val="bg1"/>
                </a:solidFill>
                <a:latin typeface="Times New Roman" panose="02020603050405020304" pitchFamily="18" charset="0"/>
                <a:ea typeface="Times New Roman" panose="02020603050405020304" pitchFamily="18" charset="0"/>
              </a:rPr>
              <a:t> </a:t>
            </a:r>
            <a:r>
              <a:rPr lang="en-US" sz="1100" i="1" dirty="0" err="1">
                <a:solidFill>
                  <a:schemeClr val="bg1"/>
                </a:solidFill>
                <a:latin typeface="Times New Roman" panose="02020603050405020304" pitchFamily="18" charset="0"/>
                <a:ea typeface="Times New Roman" panose="02020603050405020304" pitchFamily="18" charset="0"/>
              </a:rPr>
              <a:t>thực</a:t>
            </a:r>
            <a:r>
              <a:rPr lang="en-US" sz="1100" i="1" dirty="0">
                <a:solidFill>
                  <a:schemeClr val="bg1"/>
                </a:solidFill>
                <a:latin typeface="Times New Roman" panose="02020603050405020304" pitchFamily="18" charset="0"/>
                <a:ea typeface="Times New Roman" panose="02020603050405020304" pitchFamily="18" charset="0"/>
              </a:rPr>
              <a:t> </a:t>
            </a:r>
            <a:r>
              <a:rPr lang="en-US" sz="1100" i="1" dirty="0" err="1">
                <a:solidFill>
                  <a:schemeClr val="bg1"/>
                </a:solidFill>
                <a:latin typeface="Times New Roman" panose="02020603050405020304" pitchFamily="18" charset="0"/>
                <a:ea typeface="Times New Roman" panose="02020603050405020304" pitchFamily="18" charset="0"/>
              </a:rPr>
              <a:t>tế</a:t>
            </a:r>
            <a:r>
              <a:rPr lang="en-US" sz="1100" i="1" dirty="0">
                <a:solidFill>
                  <a:schemeClr val="bg1"/>
                </a:solidFill>
                <a:latin typeface="Times New Roman" panose="02020603050405020304" pitchFamily="18" charset="0"/>
                <a:ea typeface="Times New Roman" panose="02020603050405020304" pitchFamily="18" charset="0"/>
              </a:rPr>
              <a:t> </a:t>
            </a:r>
            <a:r>
              <a:rPr lang="en-US" sz="1100" i="1" dirty="0" err="1">
                <a:solidFill>
                  <a:schemeClr val="bg1"/>
                </a:solidFill>
                <a:latin typeface="Times New Roman" panose="02020603050405020304" pitchFamily="18" charset="0"/>
                <a:ea typeface="Times New Roman" panose="02020603050405020304" pitchFamily="18" charset="0"/>
              </a:rPr>
              <a:t>và</a:t>
            </a:r>
            <a:r>
              <a:rPr lang="en-US" sz="1100" i="1" dirty="0">
                <a:solidFill>
                  <a:schemeClr val="bg1"/>
                </a:solidFill>
                <a:latin typeface="Times New Roman" panose="02020603050405020304" pitchFamily="18" charset="0"/>
                <a:ea typeface="Times New Roman" panose="02020603050405020304" pitchFamily="18" charset="0"/>
              </a:rPr>
              <a:t> </a:t>
            </a:r>
            <a:r>
              <a:rPr lang="en-US" sz="1100" i="1" dirty="0" err="1">
                <a:solidFill>
                  <a:schemeClr val="bg1"/>
                </a:solidFill>
                <a:latin typeface="Times New Roman" panose="02020603050405020304" pitchFamily="18" charset="0"/>
                <a:ea typeface="Times New Roman" panose="02020603050405020304" pitchFamily="18" charset="0"/>
              </a:rPr>
              <a:t>kết</a:t>
            </a:r>
            <a:r>
              <a:rPr lang="en-US" sz="1100" i="1" dirty="0">
                <a:solidFill>
                  <a:schemeClr val="bg1"/>
                </a:solidFill>
                <a:latin typeface="Times New Roman" panose="02020603050405020304" pitchFamily="18" charset="0"/>
                <a:ea typeface="Times New Roman" panose="02020603050405020304" pitchFamily="18" charset="0"/>
              </a:rPr>
              <a:t> </a:t>
            </a:r>
            <a:r>
              <a:rPr lang="en-US" sz="1100" i="1" dirty="0" err="1">
                <a:solidFill>
                  <a:schemeClr val="bg1"/>
                </a:solidFill>
                <a:latin typeface="Times New Roman" panose="02020603050405020304" pitchFamily="18" charset="0"/>
                <a:ea typeface="Times New Roman" panose="02020603050405020304" pitchFamily="18" charset="0"/>
              </a:rPr>
              <a:t>quả</a:t>
            </a:r>
            <a:r>
              <a:rPr lang="en-US" sz="1100" i="1" dirty="0">
                <a:solidFill>
                  <a:schemeClr val="bg1"/>
                </a:solidFill>
                <a:latin typeface="Times New Roman" panose="02020603050405020304" pitchFamily="18" charset="0"/>
                <a:ea typeface="Times New Roman" panose="02020603050405020304" pitchFamily="18" charset="0"/>
              </a:rPr>
              <a:t> </a:t>
            </a:r>
            <a:r>
              <a:rPr lang="en-US" sz="1100" i="1" dirty="0" err="1">
                <a:solidFill>
                  <a:schemeClr val="bg1"/>
                </a:solidFill>
                <a:latin typeface="Times New Roman" panose="02020603050405020304" pitchFamily="18" charset="0"/>
                <a:ea typeface="Times New Roman" panose="02020603050405020304" pitchFamily="18" charset="0"/>
              </a:rPr>
              <a:t>của</a:t>
            </a:r>
            <a:r>
              <a:rPr lang="en-US" sz="1100" i="1" dirty="0">
                <a:solidFill>
                  <a:schemeClr val="bg1"/>
                </a:solidFill>
                <a:latin typeface="Times New Roman" panose="02020603050405020304" pitchFamily="18" charset="0"/>
                <a:ea typeface="Times New Roman" panose="02020603050405020304" pitchFamily="18" charset="0"/>
              </a:rPr>
              <a:t> </a:t>
            </a:r>
            <a:r>
              <a:rPr lang="en-US" sz="1100" i="1" dirty="0" err="1">
                <a:solidFill>
                  <a:schemeClr val="bg1"/>
                </a:solidFill>
                <a:latin typeface="Times New Roman" panose="02020603050405020304" pitchFamily="18" charset="0"/>
                <a:ea typeface="Times New Roman" panose="02020603050405020304" pitchFamily="18" charset="0"/>
              </a:rPr>
              <a:t>các</a:t>
            </a:r>
            <a:r>
              <a:rPr lang="en-US" sz="1100" i="1" dirty="0">
                <a:solidFill>
                  <a:schemeClr val="bg1"/>
                </a:solidFill>
                <a:latin typeface="Times New Roman" panose="02020603050405020304" pitchFamily="18" charset="0"/>
                <a:ea typeface="Times New Roman" panose="02020603050405020304" pitchFamily="18" charset="0"/>
              </a:rPr>
              <a:t> </a:t>
            </a:r>
            <a:r>
              <a:rPr lang="en-US" sz="1100" i="1" dirty="0" err="1">
                <a:solidFill>
                  <a:schemeClr val="bg1"/>
                </a:solidFill>
                <a:latin typeface="Times New Roman" panose="02020603050405020304" pitchFamily="18" charset="0"/>
                <a:ea typeface="Times New Roman" panose="02020603050405020304" pitchFamily="18" charset="0"/>
              </a:rPr>
              <a:t>mô</a:t>
            </a:r>
            <a:r>
              <a:rPr lang="en-US" sz="1100" i="1" dirty="0">
                <a:solidFill>
                  <a:schemeClr val="bg1"/>
                </a:solidFill>
                <a:latin typeface="Times New Roman" panose="02020603050405020304" pitchFamily="18" charset="0"/>
                <a:ea typeface="Times New Roman" panose="02020603050405020304" pitchFamily="18" charset="0"/>
              </a:rPr>
              <a:t> </a:t>
            </a:r>
            <a:r>
              <a:rPr lang="en-US" sz="1100" i="1" dirty="0" err="1">
                <a:solidFill>
                  <a:schemeClr val="bg1"/>
                </a:solidFill>
                <a:latin typeface="Times New Roman" panose="02020603050405020304" pitchFamily="18" charset="0"/>
                <a:ea typeface="Times New Roman" panose="02020603050405020304" pitchFamily="18" charset="0"/>
              </a:rPr>
              <a:t>hình</a:t>
            </a:r>
            <a:r>
              <a:rPr lang="en-US" sz="1100" i="1" dirty="0">
                <a:solidFill>
                  <a:schemeClr val="bg1"/>
                </a:solidFill>
                <a:latin typeface="Times New Roman" panose="02020603050405020304" pitchFamily="18" charset="0"/>
                <a:ea typeface="Times New Roman" panose="02020603050405020304" pitchFamily="18" charset="0"/>
              </a:rPr>
              <a:t> </a:t>
            </a:r>
            <a:r>
              <a:rPr lang="en-US" sz="1100" i="1" dirty="0" err="1">
                <a:solidFill>
                  <a:schemeClr val="bg1"/>
                </a:solidFill>
                <a:latin typeface="Times New Roman" panose="02020603050405020304" pitchFamily="18" charset="0"/>
                <a:ea typeface="Times New Roman" panose="02020603050405020304" pitchFamily="18" charset="0"/>
              </a:rPr>
              <a:t>hồi</a:t>
            </a:r>
            <a:r>
              <a:rPr lang="en-US" sz="1100" i="1" dirty="0">
                <a:solidFill>
                  <a:schemeClr val="bg1"/>
                </a:solidFill>
                <a:latin typeface="Times New Roman" panose="02020603050405020304" pitchFamily="18" charset="0"/>
                <a:ea typeface="Times New Roman" panose="02020603050405020304" pitchFamily="18" charset="0"/>
              </a:rPr>
              <a:t> </a:t>
            </a:r>
            <a:r>
              <a:rPr lang="en-US" sz="1100" i="1" dirty="0" err="1">
                <a:solidFill>
                  <a:schemeClr val="bg1"/>
                </a:solidFill>
                <a:latin typeface="Times New Roman" panose="02020603050405020304" pitchFamily="18" charset="0"/>
                <a:ea typeface="Times New Roman" panose="02020603050405020304" pitchFamily="18" charset="0"/>
              </a:rPr>
              <a:t>quy</a:t>
            </a:r>
            <a:r>
              <a:rPr lang="en-US" sz="1100" i="1" dirty="0">
                <a:solidFill>
                  <a:schemeClr val="bg1"/>
                </a:solidFill>
                <a:latin typeface="Times New Roman" panose="02020603050405020304" pitchFamily="18" charset="0"/>
                <a:ea typeface="Times New Roman" panose="02020603050405020304" pitchFamily="18" charset="0"/>
              </a:rPr>
              <a:t> </a:t>
            </a:r>
            <a:r>
              <a:rPr lang="en-US" sz="1100" i="1" dirty="0" err="1">
                <a:solidFill>
                  <a:schemeClr val="bg1"/>
                </a:solidFill>
                <a:latin typeface="Times New Roman" panose="02020603050405020304" pitchFamily="18" charset="0"/>
                <a:ea typeface="Times New Roman" panose="02020603050405020304" pitchFamily="18" charset="0"/>
              </a:rPr>
              <a:t>dựa</a:t>
            </a:r>
            <a:r>
              <a:rPr lang="en-US" sz="1100" i="1" dirty="0">
                <a:solidFill>
                  <a:schemeClr val="bg1"/>
                </a:solidFill>
                <a:latin typeface="Times New Roman" panose="02020603050405020304" pitchFamily="18" charset="0"/>
                <a:ea typeface="Times New Roman" panose="02020603050405020304" pitchFamily="18" charset="0"/>
              </a:rPr>
              <a:t> </a:t>
            </a:r>
            <a:r>
              <a:rPr lang="en-US" sz="1100" i="1" dirty="0" err="1">
                <a:solidFill>
                  <a:schemeClr val="bg1"/>
                </a:solidFill>
                <a:latin typeface="Times New Roman" panose="02020603050405020304" pitchFamily="18" charset="0"/>
                <a:ea typeface="Times New Roman" panose="02020603050405020304" pitchFamily="18" charset="0"/>
              </a:rPr>
              <a:t>trên</a:t>
            </a:r>
            <a:r>
              <a:rPr lang="en-US" sz="1100" i="1" dirty="0">
                <a:solidFill>
                  <a:schemeClr val="bg1"/>
                </a:solidFill>
                <a:latin typeface="Times New Roman" panose="02020603050405020304" pitchFamily="18" charset="0"/>
                <a:ea typeface="Times New Roman" panose="02020603050405020304" pitchFamily="18" charset="0"/>
              </a:rPr>
              <a:t> </a:t>
            </a:r>
            <a:r>
              <a:rPr lang="en-US" sz="1100" i="1" dirty="0" err="1">
                <a:solidFill>
                  <a:schemeClr val="bg1"/>
                </a:solidFill>
                <a:latin typeface="Times New Roman" panose="02020603050405020304" pitchFamily="18" charset="0"/>
                <a:ea typeface="Times New Roman" panose="02020603050405020304" pitchFamily="18" charset="0"/>
              </a:rPr>
              <a:t>độ</a:t>
            </a:r>
            <a:r>
              <a:rPr lang="en-US" sz="1100" i="1" dirty="0">
                <a:solidFill>
                  <a:schemeClr val="bg1"/>
                </a:solidFill>
                <a:latin typeface="Times New Roman" panose="02020603050405020304" pitchFamily="18" charset="0"/>
                <a:ea typeface="Times New Roman" panose="02020603050405020304" pitchFamily="18" charset="0"/>
              </a:rPr>
              <a:t> </a:t>
            </a:r>
            <a:r>
              <a:rPr lang="en-US" sz="1100" i="1" dirty="0" err="1">
                <a:solidFill>
                  <a:schemeClr val="bg1"/>
                </a:solidFill>
                <a:latin typeface="Times New Roman" panose="02020603050405020304" pitchFamily="18" charset="0"/>
                <a:ea typeface="Times New Roman" panose="02020603050405020304" pitchFamily="18" charset="0"/>
              </a:rPr>
              <a:t>đo</a:t>
            </a:r>
            <a:r>
              <a:rPr lang="en-US" sz="1100" i="1" dirty="0">
                <a:solidFill>
                  <a:schemeClr val="bg1"/>
                </a:solidFill>
                <a:latin typeface="Times New Roman" panose="02020603050405020304" pitchFamily="18" charset="0"/>
                <a:ea typeface="Times New Roman" panose="02020603050405020304" pitchFamily="18" charset="0"/>
              </a:rPr>
              <a:t> RMSE (Cross-Validated)</a:t>
            </a:r>
            <a:endParaRPr lang="vi-VN" sz="1100" dirty="0">
              <a:solidFill>
                <a:schemeClr val="bg1"/>
              </a:solidFill>
              <a:latin typeface="Times New Roman" panose="02020603050405020304" pitchFamily="18" charset="0"/>
              <a:ea typeface="Times New Roman" panose="02020603050405020304" pitchFamily="18" charset="0"/>
            </a:endParaRPr>
          </a:p>
        </p:txBody>
      </p:sp>
      <p:sp>
        <p:nvSpPr>
          <p:cNvPr id="19" name="Rectangle 18"/>
          <p:cNvSpPr/>
          <p:nvPr/>
        </p:nvSpPr>
        <p:spPr>
          <a:xfrm>
            <a:off x="6765184" y="6191554"/>
            <a:ext cx="6096000" cy="249364"/>
          </a:xfrm>
          <a:prstGeom prst="rect">
            <a:avLst/>
          </a:prstGeom>
        </p:spPr>
        <p:txBody>
          <a:bodyPr>
            <a:spAutoFit/>
          </a:bodyPr>
          <a:lstStyle/>
          <a:p>
            <a:pPr marL="53975" marR="47625" indent="-6350" algn="ctr">
              <a:lnSpc>
                <a:spcPct val="110000"/>
              </a:lnSpc>
              <a:spcAft>
                <a:spcPts val="1030"/>
              </a:spcAft>
            </a:pPr>
            <a:r>
              <a:rPr lang="en-US" sz="1000" i="1" dirty="0" err="1">
                <a:solidFill>
                  <a:schemeClr val="bg1"/>
                </a:solidFill>
                <a:latin typeface="Times New Roman" panose="02020603050405020304" pitchFamily="18" charset="0"/>
                <a:ea typeface="Times New Roman" panose="02020603050405020304" pitchFamily="18" charset="0"/>
              </a:rPr>
              <a:t>Hình</a:t>
            </a:r>
            <a:r>
              <a:rPr lang="en-US" sz="1000" i="1" dirty="0">
                <a:solidFill>
                  <a:schemeClr val="bg1"/>
                </a:solidFill>
                <a:latin typeface="Times New Roman" panose="02020603050405020304" pitchFamily="18" charset="0"/>
                <a:ea typeface="Times New Roman" panose="02020603050405020304" pitchFamily="18" charset="0"/>
              </a:rPr>
              <a:t> 4.3: </a:t>
            </a:r>
            <a:r>
              <a:rPr lang="en-US" sz="1000" i="1" dirty="0" err="1">
                <a:solidFill>
                  <a:schemeClr val="bg1"/>
                </a:solidFill>
                <a:latin typeface="Times New Roman" panose="02020603050405020304" pitchFamily="18" charset="0"/>
                <a:ea typeface="Times New Roman" panose="02020603050405020304" pitchFamily="18" charset="0"/>
              </a:rPr>
              <a:t>Đo</a:t>
            </a:r>
            <a:r>
              <a:rPr lang="en-US" sz="1000" i="1" dirty="0">
                <a:solidFill>
                  <a:schemeClr val="bg1"/>
                </a:solidFill>
                <a:latin typeface="Times New Roman" panose="02020603050405020304" pitchFamily="18" charset="0"/>
                <a:ea typeface="Times New Roman" panose="02020603050405020304" pitchFamily="18" charset="0"/>
              </a:rPr>
              <a:t> </a:t>
            </a:r>
            <a:r>
              <a:rPr lang="en-US" sz="1000" i="1" dirty="0" err="1">
                <a:solidFill>
                  <a:schemeClr val="bg1"/>
                </a:solidFill>
                <a:latin typeface="Times New Roman" panose="02020603050405020304" pitchFamily="18" charset="0"/>
                <a:ea typeface="Times New Roman" panose="02020603050405020304" pitchFamily="18" charset="0"/>
              </a:rPr>
              <a:t>độ</a:t>
            </a:r>
            <a:r>
              <a:rPr lang="en-US" sz="1000" i="1" dirty="0">
                <a:solidFill>
                  <a:schemeClr val="bg1"/>
                </a:solidFill>
                <a:latin typeface="Times New Roman" panose="02020603050405020304" pitchFamily="18" charset="0"/>
                <a:ea typeface="Times New Roman" panose="02020603050405020304" pitchFamily="18" charset="0"/>
              </a:rPr>
              <a:t> </a:t>
            </a:r>
            <a:r>
              <a:rPr lang="en-US" sz="1000" i="1" dirty="0" err="1">
                <a:solidFill>
                  <a:schemeClr val="bg1"/>
                </a:solidFill>
                <a:latin typeface="Times New Roman" panose="02020603050405020304" pitchFamily="18" charset="0"/>
                <a:ea typeface="Times New Roman" panose="02020603050405020304" pitchFamily="18" charset="0"/>
              </a:rPr>
              <a:t>chênh</a:t>
            </a:r>
            <a:r>
              <a:rPr lang="en-US" sz="1000" i="1" dirty="0">
                <a:solidFill>
                  <a:schemeClr val="bg1"/>
                </a:solidFill>
                <a:latin typeface="Times New Roman" panose="02020603050405020304" pitchFamily="18" charset="0"/>
                <a:ea typeface="Times New Roman" panose="02020603050405020304" pitchFamily="18" charset="0"/>
              </a:rPr>
              <a:t> </a:t>
            </a:r>
            <a:r>
              <a:rPr lang="en-US" sz="1000" i="1" dirty="0" err="1">
                <a:solidFill>
                  <a:schemeClr val="bg1"/>
                </a:solidFill>
                <a:latin typeface="Times New Roman" panose="02020603050405020304" pitchFamily="18" charset="0"/>
                <a:ea typeface="Times New Roman" panose="02020603050405020304" pitchFamily="18" charset="0"/>
              </a:rPr>
              <a:t>lệch</a:t>
            </a:r>
            <a:r>
              <a:rPr lang="en-US" sz="1000" i="1" dirty="0">
                <a:solidFill>
                  <a:schemeClr val="bg1"/>
                </a:solidFill>
                <a:latin typeface="Times New Roman" panose="02020603050405020304" pitchFamily="18" charset="0"/>
                <a:ea typeface="Times New Roman" panose="02020603050405020304" pitchFamily="18" charset="0"/>
              </a:rPr>
              <a:t> </a:t>
            </a:r>
            <a:r>
              <a:rPr lang="en-US" sz="1000" i="1" dirty="0" err="1">
                <a:solidFill>
                  <a:schemeClr val="bg1"/>
                </a:solidFill>
                <a:latin typeface="Times New Roman" panose="02020603050405020304" pitchFamily="18" charset="0"/>
                <a:ea typeface="Times New Roman" panose="02020603050405020304" pitchFamily="18" charset="0"/>
              </a:rPr>
              <a:t>trung</a:t>
            </a:r>
            <a:r>
              <a:rPr lang="en-US" sz="1000" i="1" dirty="0">
                <a:solidFill>
                  <a:schemeClr val="bg1"/>
                </a:solidFill>
                <a:latin typeface="Times New Roman" panose="02020603050405020304" pitchFamily="18" charset="0"/>
                <a:ea typeface="Times New Roman" panose="02020603050405020304" pitchFamily="18" charset="0"/>
              </a:rPr>
              <a:t> </a:t>
            </a:r>
            <a:r>
              <a:rPr lang="en-US" sz="1000" i="1" dirty="0" err="1">
                <a:solidFill>
                  <a:schemeClr val="bg1"/>
                </a:solidFill>
                <a:latin typeface="Times New Roman" panose="02020603050405020304" pitchFamily="18" charset="0"/>
                <a:ea typeface="Times New Roman" panose="02020603050405020304" pitchFamily="18" charset="0"/>
              </a:rPr>
              <a:t>bình</a:t>
            </a:r>
            <a:r>
              <a:rPr lang="en-US" sz="1000" i="1" dirty="0">
                <a:solidFill>
                  <a:schemeClr val="bg1"/>
                </a:solidFill>
                <a:latin typeface="Times New Roman" panose="02020603050405020304" pitchFamily="18" charset="0"/>
                <a:ea typeface="Times New Roman" panose="02020603050405020304" pitchFamily="18" charset="0"/>
              </a:rPr>
              <a:t> </a:t>
            </a:r>
            <a:r>
              <a:rPr lang="en-US" sz="1000" i="1" dirty="0" err="1">
                <a:solidFill>
                  <a:schemeClr val="bg1"/>
                </a:solidFill>
                <a:latin typeface="Times New Roman" panose="02020603050405020304" pitchFamily="18" charset="0"/>
                <a:ea typeface="Times New Roman" panose="02020603050405020304" pitchFamily="18" charset="0"/>
              </a:rPr>
              <a:t>giữa</a:t>
            </a:r>
            <a:r>
              <a:rPr lang="en-US" sz="1000" i="1" dirty="0">
                <a:solidFill>
                  <a:schemeClr val="bg1"/>
                </a:solidFill>
                <a:latin typeface="Times New Roman" panose="02020603050405020304" pitchFamily="18" charset="0"/>
                <a:ea typeface="Times New Roman" panose="02020603050405020304" pitchFamily="18" charset="0"/>
              </a:rPr>
              <a:t> </a:t>
            </a:r>
            <a:r>
              <a:rPr lang="en-US" sz="1000" i="1" dirty="0" err="1">
                <a:solidFill>
                  <a:schemeClr val="bg1"/>
                </a:solidFill>
                <a:latin typeface="Times New Roman" panose="02020603050405020304" pitchFamily="18" charset="0"/>
                <a:ea typeface="Times New Roman" panose="02020603050405020304" pitchFamily="18" charset="0"/>
              </a:rPr>
              <a:t>giá</a:t>
            </a:r>
            <a:r>
              <a:rPr lang="en-US" sz="1000" i="1" dirty="0">
                <a:solidFill>
                  <a:schemeClr val="bg1"/>
                </a:solidFill>
                <a:latin typeface="Times New Roman" panose="02020603050405020304" pitchFamily="18" charset="0"/>
                <a:ea typeface="Times New Roman" panose="02020603050405020304" pitchFamily="18" charset="0"/>
              </a:rPr>
              <a:t> </a:t>
            </a:r>
            <a:r>
              <a:rPr lang="en-US" sz="1000" i="1" dirty="0" err="1">
                <a:solidFill>
                  <a:schemeClr val="bg1"/>
                </a:solidFill>
                <a:latin typeface="Times New Roman" panose="02020603050405020304" pitchFamily="18" charset="0"/>
                <a:ea typeface="Times New Roman" panose="02020603050405020304" pitchFamily="18" charset="0"/>
              </a:rPr>
              <a:t>trị</a:t>
            </a:r>
            <a:r>
              <a:rPr lang="en-US" sz="1000" i="1" dirty="0">
                <a:solidFill>
                  <a:schemeClr val="bg1"/>
                </a:solidFill>
                <a:latin typeface="Times New Roman" panose="02020603050405020304" pitchFamily="18" charset="0"/>
                <a:ea typeface="Times New Roman" panose="02020603050405020304" pitchFamily="18" charset="0"/>
              </a:rPr>
              <a:t> </a:t>
            </a:r>
            <a:r>
              <a:rPr lang="en-US" sz="1000" i="1" dirty="0" err="1">
                <a:solidFill>
                  <a:schemeClr val="bg1"/>
                </a:solidFill>
                <a:latin typeface="Times New Roman" panose="02020603050405020304" pitchFamily="18" charset="0"/>
                <a:ea typeface="Times New Roman" panose="02020603050405020304" pitchFamily="18" charset="0"/>
              </a:rPr>
              <a:t>dự</a:t>
            </a:r>
            <a:r>
              <a:rPr lang="en-US" sz="1000" i="1" dirty="0">
                <a:solidFill>
                  <a:schemeClr val="bg1"/>
                </a:solidFill>
                <a:latin typeface="Times New Roman" panose="02020603050405020304" pitchFamily="18" charset="0"/>
                <a:ea typeface="Times New Roman" panose="02020603050405020304" pitchFamily="18" charset="0"/>
              </a:rPr>
              <a:t> </a:t>
            </a:r>
            <a:r>
              <a:rPr lang="en-US" sz="1000" i="1" dirty="0" err="1">
                <a:solidFill>
                  <a:schemeClr val="bg1"/>
                </a:solidFill>
                <a:latin typeface="Times New Roman" panose="02020603050405020304" pitchFamily="18" charset="0"/>
                <a:ea typeface="Times New Roman" panose="02020603050405020304" pitchFamily="18" charset="0"/>
              </a:rPr>
              <a:t>đoán</a:t>
            </a:r>
            <a:r>
              <a:rPr lang="en-US" sz="1000" i="1" dirty="0">
                <a:solidFill>
                  <a:schemeClr val="bg1"/>
                </a:solidFill>
                <a:latin typeface="Times New Roman" panose="02020603050405020304" pitchFamily="18" charset="0"/>
                <a:ea typeface="Times New Roman" panose="02020603050405020304" pitchFamily="18" charset="0"/>
              </a:rPr>
              <a:t> </a:t>
            </a:r>
            <a:r>
              <a:rPr lang="en-US" sz="1000" i="1" dirty="0" err="1">
                <a:solidFill>
                  <a:schemeClr val="bg1"/>
                </a:solidFill>
                <a:latin typeface="Times New Roman" panose="02020603050405020304" pitchFamily="18" charset="0"/>
                <a:ea typeface="Times New Roman" panose="02020603050405020304" pitchFamily="18" charset="0"/>
              </a:rPr>
              <a:t>và</a:t>
            </a:r>
            <a:r>
              <a:rPr lang="en-US" sz="1000" i="1" dirty="0">
                <a:solidFill>
                  <a:schemeClr val="bg1"/>
                </a:solidFill>
                <a:latin typeface="Times New Roman" panose="02020603050405020304" pitchFamily="18" charset="0"/>
                <a:ea typeface="Times New Roman" panose="02020603050405020304" pitchFamily="18" charset="0"/>
              </a:rPr>
              <a:t> </a:t>
            </a:r>
            <a:r>
              <a:rPr lang="en-US" sz="1000" i="1" dirty="0" err="1">
                <a:solidFill>
                  <a:schemeClr val="bg1"/>
                </a:solidFill>
                <a:latin typeface="Times New Roman" panose="02020603050405020304" pitchFamily="18" charset="0"/>
                <a:ea typeface="Times New Roman" panose="02020603050405020304" pitchFamily="18" charset="0"/>
              </a:rPr>
              <a:t>giá</a:t>
            </a:r>
            <a:r>
              <a:rPr lang="en-US" sz="1000" i="1" dirty="0">
                <a:solidFill>
                  <a:schemeClr val="bg1"/>
                </a:solidFill>
                <a:latin typeface="Times New Roman" panose="02020603050405020304" pitchFamily="18" charset="0"/>
                <a:ea typeface="Times New Roman" panose="02020603050405020304" pitchFamily="18" charset="0"/>
              </a:rPr>
              <a:t> </a:t>
            </a:r>
            <a:r>
              <a:rPr lang="en-US" sz="1000" i="1" dirty="0" err="1">
                <a:solidFill>
                  <a:schemeClr val="bg1"/>
                </a:solidFill>
                <a:latin typeface="Times New Roman" panose="02020603050405020304" pitchFamily="18" charset="0"/>
                <a:ea typeface="Times New Roman" panose="02020603050405020304" pitchFamily="18" charset="0"/>
              </a:rPr>
              <a:t>trị</a:t>
            </a:r>
            <a:r>
              <a:rPr lang="en-US" sz="1000" i="1" dirty="0">
                <a:solidFill>
                  <a:schemeClr val="bg1"/>
                </a:solidFill>
                <a:latin typeface="Times New Roman" panose="02020603050405020304" pitchFamily="18" charset="0"/>
                <a:ea typeface="Times New Roman" panose="02020603050405020304" pitchFamily="18" charset="0"/>
              </a:rPr>
              <a:t> </a:t>
            </a:r>
            <a:r>
              <a:rPr lang="en-US" sz="1000" i="1" dirty="0" err="1">
                <a:solidFill>
                  <a:schemeClr val="bg1"/>
                </a:solidFill>
                <a:latin typeface="Times New Roman" panose="02020603050405020304" pitchFamily="18" charset="0"/>
                <a:ea typeface="Times New Roman" panose="02020603050405020304" pitchFamily="18" charset="0"/>
              </a:rPr>
              <a:t>thực</a:t>
            </a:r>
            <a:r>
              <a:rPr lang="en-US" sz="1000" i="1" dirty="0">
                <a:solidFill>
                  <a:schemeClr val="bg1"/>
                </a:solidFill>
                <a:latin typeface="Times New Roman" panose="02020603050405020304" pitchFamily="18" charset="0"/>
                <a:ea typeface="Times New Roman" panose="02020603050405020304" pitchFamily="18" charset="0"/>
              </a:rPr>
              <a:t> </a:t>
            </a:r>
            <a:r>
              <a:rPr lang="en-US" sz="1000" i="1" dirty="0" err="1">
                <a:solidFill>
                  <a:schemeClr val="bg1"/>
                </a:solidFill>
                <a:latin typeface="Times New Roman" panose="02020603050405020304" pitchFamily="18" charset="0"/>
                <a:ea typeface="Times New Roman" panose="02020603050405020304" pitchFamily="18" charset="0"/>
              </a:rPr>
              <a:t>tế</a:t>
            </a:r>
            <a:r>
              <a:rPr lang="en-US" sz="1000" i="1" dirty="0">
                <a:solidFill>
                  <a:schemeClr val="bg1"/>
                </a:solidFill>
                <a:latin typeface="Times New Roman" panose="02020603050405020304" pitchFamily="18" charset="0"/>
                <a:ea typeface="Times New Roman" panose="02020603050405020304" pitchFamily="18" charset="0"/>
              </a:rPr>
              <a:t> </a:t>
            </a:r>
            <a:r>
              <a:rPr lang="en-US" sz="1000" i="1" dirty="0" err="1">
                <a:solidFill>
                  <a:schemeClr val="bg1"/>
                </a:solidFill>
                <a:latin typeface="Times New Roman" panose="02020603050405020304" pitchFamily="18" charset="0"/>
                <a:ea typeface="Times New Roman" panose="02020603050405020304" pitchFamily="18" charset="0"/>
              </a:rPr>
              <a:t>bằng</a:t>
            </a:r>
            <a:r>
              <a:rPr lang="en-US" sz="1000" i="1" dirty="0">
                <a:solidFill>
                  <a:schemeClr val="bg1"/>
                </a:solidFill>
                <a:latin typeface="Times New Roman" panose="02020603050405020304" pitchFamily="18" charset="0"/>
                <a:ea typeface="Times New Roman" panose="02020603050405020304" pitchFamily="18" charset="0"/>
              </a:rPr>
              <a:t> MAE</a:t>
            </a:r>
            <a:endParaRPr lang="vi-VN" sz="1000" dirty="0">
              <a:solidFill>
                <a:schemeClr val="bg1"/>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217693796"/>
      </p:ext>
    </p:extLst>
  </p:cSld>
  <p:clrMapOvr>
    <a:masterClrMapping/>
  </p:clrMapOvr>
  <mc:AlternateContent xmlns:mc="http://schemas.openxmlformats.org/markup-compatibility/2006" xmlns:p15="http://schemas.microsoft.com/office/powerpoint/2012/main">
    <mc:Choice Requires="p15">
      <p:transition spd="slow" advClick="0" advTm="2000">
        <p15:prstTrans prst="pageCurlDouble"/>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31" presetClass="entr" presetSubtype="0" fill="hold" grpId="0" nodeType="withEffect" nodePh="1">
                                  <p:stCondLst>
                                    <p:cond delay="0"/>
                                  </p:stCondLst>
                                  <p:endCondLst>
                                    <p:cond evt="begin" delay="0">
                                      <p:tn val="11"/>
                                    </p:cond>
                                  </p:endCondLst>
                                  <p:childTnLst>
                                    <p:set>
                                      <p:cBhvr>
                                        <p:cTn id="12" dur="1" fill="hold">
                                          <p:stCondLst>
                                            <p:cond delay="0"/>
                                          </p:stCondLst>
                                        </p:cTn>
                                        <p:tgtEl>
                                          <p:spTgt spid="24"/>
                                        </p:tgtEl>
                                        <p:attrNameLst>
                                          <p:attrName>style.visibility</p:attrName>
                                        </p:attrNameLst>
                                      </p:cBhvr>
                                      <p:to>
                                        <p:strVal val="visible"/>
                                      </p:to>
                                    </p:set>
                                    <p:anim calcmode="lin" valueType="num">
                                      <p:cBhvr>
                                        <p:cTn id="13" dur="1000" fill="hold"/>
                                        <p:tgtEl>
                                          <p:spTgt spid="24"/>
                                        </p:tgtEl>
                                        <p:attrNameLst>
                                          <p:attrName>ppt_w</p:attrName>
                                        </p:attrNameLst>
                                      </p:cBhvr>
                                      <p:tavLst>
                                        <p:tav tm="0">
                                          <p:val>
                                            <p:fltVal val="0"/>
                                          </p:val>
                                        </p:tav>
                                        <p:tav tm="100000">
                                          <p:val>
                                            <p:strVal val="#ppt_w"/>
                                          </p:val>
                                        </p:tav>
                                      </p:tavLst>
                                    </p:anim>
                                    <p:anim calcmode="lin" valueType="num">
                                      <p:cBhvr>
                                        <p:cTn id="14" dur="1000" fill="hold"/>
                                        <p:tgtEl>
                                          <p:spTgt spid="24"/>
                                        </p:tgtEl>
                                        <p:attrNameLst>
                                          <p:attrName>ppt_h</p:attrName>
                                        </p:attrNameLst>
                                      </p:cBhvr>
                                      <p:tavLst>
                                        <p:tav tm="0">
                                          <p:val>
                                            <p:fltVal val="0"/>
                                          </p:val>
                                        </p:tav>
                                        <p:tav tm="100000">
                                          <p:val>
                                            <p:strVal val="#ppt_h"/>
                                          </p:val>
                                        </p:tav>
                                      </p:tavLst>
                                    </p:anim>
                                    <p:anim calcmode="lin" valueType="num">
                                      <p:cBhvr>
                                        <p:cTn id="15" dur="1000" fill="hold"/>
                                        <p:tgtEl>
                                          <p:spTgt spid="24"/>
                                        </p:tgtEl>
                                        <p:attrNameLst>
                                          <p:attrName>style.rotation</p:attrName>
                                        </p:attrNameLst>
                                      </p:cBhvr>
                                      <p:tavLst>
                                        <p:tav tm="0">
                                          <p:val>
                                            <p:fltVal val="90"/>
                                          </p:val>
                                        </p:tav>
                                        <p:tav tm="100000">
                                          <p:val>
                                            <p:fltVal val="0"/>
                                          </p:val>
                                        </p:tav>
                                      </p:tavLst>
                                    </p:anim>
                                    <p:animEffect transition="in" filter="fade">
                                      <p:cBhvr>
                                        <p:cTn id="16" dur="1000"/>
                                        <p:tgtEl>
                                          <p:spTgt spid="24"/>
                                        </p:tgtEl>
                                      </p:cBhvr>
                                    </p:animEffect>
                                  </p:childTnLst>
                                </p:cTn>
                              </p:par>
                              <p:par>
                                <p:cTn id="17" presetID="31" presetClass="entr" presetSubtype="0" fill="hold" grpId="0" nodeType="withEffect" nodePh="1">
                                  <p:stCondLst>
                                    <p:cond delay="0"/>
                                  </p:stCondLst>
                                  <p:endCondLst>
                                    <p:cond evt="begin" delay="0">
                                      <p:tn val="17"/>
                                    </p:cond>
                                  </p:endCondLst>
                                  <p:childTnLst>
                                    <p:set>
                                      <p:cBhvr>
                                        <p:cTn id="18" dur="1" fill="hold">
                                          <p:stCondLst>
                                            <p:cond delay="0"/>
                                          </p:stCondLst>
                                        </p:cTn>
                                        <p:tgtEl>
                                          <p:spTgt spid="25"/>
                                        </p:tgtEl>
                                        <p:attrNameLst>
                                          <p:attrName>style.visibility</p:attrName>
                                        </p:attrNameLst>
                                      </p:cBhvr>
                                      <p:to>
                                        <p:strVal val="visible"/>
                                      </p:to>
                                    </p:set>
                                    <p:anim calcmode="lin" valueType="num">
                                      <p:cBhvr>
                                        <p:cTn id="19" dur="1000" fill="hold"/>
                                        <p:tgtEl>
                                          <p:spTgt spid="25"/>
                                        </p:tgtEl>
                                        <p:attrNameLst>
                                          <p:attrName>ppt_w</p:attrName>
                                        </p:attrNameLst>
                                      </p:cBhvr>
                                      <p:tavLst>
                                        <p:tav tm="0">
                                          <p:val>
                                            <p:fltVal val="0"/>
                                          </p:val>
                                        </p:tav>
                                        <p:tav tm="100000">
                                          <p:val>
                                            <p:strVal val="#ppt_w"/>
                                          </p:val>
                                        </p:tav>
                                      </p:tavLst>
                                    </p:anim>
                                    <p:anim calcmode="lin" valueType="num">
                                      <p:cBhvr>
                                        <p:cTn id="20" dur="1000" fill="hold"/>
                                        <p:tgtEl>
                                          <p:spTgt spid="25"/>
                                        </p:tgtEl>
                                        <p:attrNameLst>
                                          <p:attrName>ppt_h</p:attrName>
                                        </p:attrNameLst>
                                      </p:cBhvr>
                                      <p:tavLst>
                                        <p:tav tm="0">
                                          <p:val>
                                            <p:fltVal val="0"/>
                                          </p:val>
                                        </p:tav>
                                        <p:tav tm="100000">
                                          <p:val>
                                            <p:strVal val="#ppt_h"/>
                                          </p:val>
                                        </p:tav>
                                      </p:tavLst>
                                    </p:anim>
                                    <p:anim calcmode="lin" valueType="num">
                                      <p:cBhvr>
                                        <p:cTn id="21" dur="1000" fill="hold"/>
                                        <p:tgtEl>
                                          <p:spTgt spid="25"/>
                                        </p:tgtEl>
                                        <p:attrNameLst>
                                          <p:attrName>style.rotation</p:attrName>
                                        </p:attrNameLst>
                                      </p:cBhvr>
                                      <p:tavLst>
                                        <p:tav tm="0">
                                          <p:val>
                                            <p:fltVal val="90"/>
                                          </p:val>
                                        </p:tav>
                                        <p:tav tm="100000">
                                          <p:val>
                                            <p:fltVal val="0"/>
                                          </p:val>
                                        </p:tav>
                                      </p:tavLst>
                                    </p:anim>
                                    <p:animEffect transition="in" filter="fade">
                                      <p:cBhvr>
                                        <p:cTn id="22" dur="1000"/>
                                        <p:tgtEl>
                                          <p:spTgt spid="25"/>
                                        </p:tgtEl>
                                      </p:cBhvr>
                                    </p:animEffect>
                                  </p:childTnLst>
                                </p:cTn>
                              </p:par>
                              <p:par>
                                <p:cTn id="23" presetID="31" presetClass="entr" presetSubtype="0" fill="hold" grpId="0" nodeType="withEffect" nodePh="1">
                                  <p:stCondLst>
                                    <p:cond delay="0"/>
                                  </p:stCondLst>
                                  <p:endCondLst>
                                    <p:cond evt="begin" delay="0">
                                      <p:tn val="23"/>
                                    </p:cond>
                                  </p:endCondLst>
                                  <p:childTnLst>
                                    <p:set>
                                      <p:cBhvr>
                                        <p:cTn id="24" dur="1" fill="hold">
                                          <p:stCondLst>
                                            <p:cond delay="0"/>
                                          </p:stCondLst>
                                        </p:cTn>
                                        <p:tgtEl>
                                          <p:spTgt spid="23"/>
                                        </p:tgtEl>
                                        <p:attrNameLst>
                                          <p:attrName>style.visibility</p:attrName>
                                        </p:attrNameLst>
                                      </p:cBhvr>
                                      <p:to>
                                        <p:strVal val="visible"/>
                                      </p:to>
                                    </p:set>
                                    <p:anim calcmode="lin" valueType="num">
                                      <p:cBhvr>
                                        <p:cTn id="25" dur="1000" fill="hold"/>
                                        <p:tgtEl>
                                          <p:spTgt spid="23"/>
                                        </p:tgtEl>
                                        <p:attrNameLst>
                                          <p:attrName>ppt_w</p:attrName>
                                        </p:attrNameLst>
                                      </p:cBhvr>
                                      <p:tavLst>
                                        <p:tav tm="0">
                                          <p:val>
                                            <p:fltVal val="0"/>
                                          </p:val>
                                        </p:tav>
                                        <p:tav tm="100000">
                                          <p:val>
                                            <p:strVal val="#ppt_w"/>
                                          </p:val>
                                        </p:tav>
                                      </p:tavLst>
                                    </p:anim>
                                    <p:anim calcmode="lin" valueType="num">
                                      <p:cBhvr>
                                        <p:cTn id="26" dur="1000" fill="hold"/>
                                        <p:tgtEl>
                                          <p:spTgt spid="23"/>
                                        </p:tgtEl>
                                        <p:attrNameLst>
                                          <p:attrName>ppt_h</p:attrName>
                                        </p:attrNameLst>
                                      </p:cBhvr>
                                      <p:tavLst>
                                        <p:tav tm="0">
                                          <p:val>
                                            <p:fltVal val="0"/>
                                          </p:val>
                                        </p:tav>
                                        <p:tav tm="100000">
                                          <p:val>
                                            <p:strVal val="#ppt_h"/>
                                          </p:val>
                                        </p:tav>
                                      </p:tavLst>
                                    </p:anim>
                                    <p:anim calcmode="lin" valueType="num">
                                      <p:cBhvr>
                                        <p:cTn id="27" dur="1000" fill="hold"/>
                                        <p:tgtEl>
                                          <p:spTgt spid="23"/>
                                        </p:tgtEl>
                                        <p:attrNameLst>
                                          <p:attrName>style.rotation</p:attrName>
                                        </p:attrNameLst>
                                      </p:cBhvr>
                                      <p:tavLst>
                                        <p:tav tm="0">
                                          <p:val>
                                            <p:fltVal val="90"/>
                                          </p:val>
                                        </p:tav>
                                        <p:tav tm="100000">
                                          <p:val>
                                            <p:fltVal val="0"/>
                                          </p:val>
                                        </p:tav>
                                      </p:tavLst>
                                    </p:anim>
                                    <p:animEffect transition="in" filter="fade">
                                      <p:cBhvr>
                                        <p:cTn id="28" dur="1000"/>
                                        <p:tgtEl>
                                          <p:spTgt spid="23"/>
                                        </p:tgtEl>
                                      </p:cBhvr>
                                    </p:animEffect>
                                  </p:childTnLst>
                                </p:cTn>
                              </p:par>
                              <p:par>
                                <p:cTn id="29" presetID="31" presetClass="entr" presetSubtype="0" fill="hold" grpId="0" nodeType="withEffect" nodePh="1">
                                  <p:stCondLst>
                                    <p:cond delay="0"/>
                                  </p:stCondLst>
                                  <p:endCondLst>
                                    <p:cond evt="begin" delay="0">
                                      <p:tn val="29"/>
                                    </p:cond>
                                  </p:endCondLst>
                                  <p:childTnLst>
                                    <p:set>
                                      <p:cBhvr>
                                        <p:cTn id="30" dur="1" fill="hold">
                                          <p:stCondLst>
                                            <p:cond delay="0"/>
                                          </p:stCondLst>
                                        </p:cTn>
                                        <p:tgtEl>
                                          <p:spTgt spid="26"/>
                                        </p:tgtEl>
                                        <p:attrNameLst>
                                          <p:attrName>style.visibility</p:attrName>
                                        </p:attrNameLst>
                                      </p:cBhvr>
                                      <p:to>
                                        <p:strVal val="visible"/>
                                      </p:to>
                                    </p:set>
                                    <p:anim calcmode="lin" valueType="num">
                                      <p:cBhvr>
                                        <p:cTn id="31" dur="1000" fill="hold"/>
                                        <p:tgtEl>
                                          <p:spTgt spid="26"/>
                                        </p:tgtEl>
                                        <p:attrNameLst>
                                          <p:attrName>ppt_w</p:attrName>
                                        </p:attrNameLst>
                                      </p:cBhvr>
                                      <p:tavLst>
                                        <p:tav tm="0">
                                          <p:val>
                                            <p:fltVal val="0"/>
                                          </p:val>
                                        </p:tav>
                                        <p:tav tm="100000">
                                          <p:val>
                                            <p:strVal val="#ppt_w"/>
                                          </p:val>
                                        </p:tav>
                                      </p:tavLst>
                                    </p:anim>
                                    <p:anim calcmode="lin" valueType="num">
                                      <p:cBhvr>
                                        <p:cTn id="32" dur="1000" fill="hold"/>
                                        <p:tgtEl>
                                          <p:spTgt spid="26"/>
                                        </p:tgtEl>
                                        <p:attrNameLst>
                                          <p:attrName>ppt_h</p:attrName>
                                        </p:attrNameLst>
                                      </p:cBhvr>
                                      <p:tavLst>
                                        <p:tav tm="0">
                                          <p:val>
                                            <p:fltVal val="0"/>
                                          </p:val>
                                        </p:tav>
                                        <p:tav tm="100000">
                                          <p:val>
                                            <p:strVal val="#ppt_h"/>
                                          </p:val>
                                        </p:tav>
                                      </p:tavLst>
                                    </p:anim>
                                    <p:anim calcmode="lin" valueType="num">
                                      <p:cBhvr>
                                        <p:cTn id="33" dur="1000" fill="hold"/>
                                        <p:tgtEl>
                                          <p:spTgt spid="26"/>
                                        </p:tgtEl>
                                        <p:attrNameLst>
                                          <p:attrName>style.rotation</p:attrName>
                                        </p:attrNameLst>
                                      </p:cBhvr>
                                      <p:tavLst>
                                        <p:tav tm="0">
                                          <p:val>
                                            <p:fltVal val="90"/>
                                          </p:val>
                                        </p:tav>
                                        <p:tav tm="100000">
                                          <p:val>
                                            <p:fltVal val="0"/>
                                          </p:val>
                                        </p:tav>
                                      </p:tavLst>
                                    </p:anim>
                                    <p:animEffect transition="in" filter="fade">
                                      <p:cBhvr>
                                        <p:cTn id="34"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p:bldP spid="24" grpId="0"/>
      <p:bldP spid="25" grpId="0"/>
      <p:bldP spid="2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91DB3CB-8700-40F2-9817-3B6A1FD5CFF5}"/>
              </a:ext>
            </a:extLst>
          </p:cNvPr>
          <p:cNvSpPr txBox="1"/>
          <p:nvPr/>
        </p:nvSpPr>
        <p:spPr>
          <a:xfrm>
            <a:off x="1796303" y="2815753"/>
            <a:ext cx="3169457" cy="707886"/>
          </a:xfrm>
          <a:prstGeom prst="rect">
            <a:avLst/>
          </a:prstGeom>
          <a:noFill/>
        </p:spPr>
        <p:txBody>
          <a:bodyPr wrap="none" rtlCol="0">
            <a:spAutoFit/>
          </a:bodyPr>
          <a:lstStyle/>
          <a:p>
            <a:r>
              <a:rPr lang="en-US" altLang="zh-CN" sz="4000" dirty="0" smtClean="0">
                <a:solidFill>
                  <a:srgbClr val="8FAADC"/>
                </a:solidFill>
                <a:latin typeface="Noto Sans S Chinese Medium" panose="020B0600000000000000" pitchFamily="34" charset="-122"/>
                <a:ea typeface="Noto Sans S Chinese Medium" panose="020B0600000000000000" pitchFamily="34" charset="-122"/>
              </a:rPr>
              <a:t>THANK YOU</a:t>
            </a:r>
            <a:endParaRPr lang="zh-CN" altLang="en-US" sz="4000" dirty="0">
              <a:solidFill>
                <a:srgbClr val="8FAADC"/>
              </a:solidFill>
              <a:latin typeface="Noto Sans S Chinese Medium" panose="020B0600000000000000" pitchFamily="34" charset="-122"/>
              <a:ea typeface="Noto Sans S Chinese Medium" panose="020B0600000000000000" pitchFamily="34" charset="-122"/>
            </a:endParaRPr>
          </a:p>
        </p:txBody>
      </p:sp>
      <p:sp>
        <p:nvSpPr>
          <p:cNvPr id="4" name="矩形 3">
            <a:extLst>
              <a:ext uri="{FF2B5EF4-FFF2-40B4-BE49-F238E27FC236}">
                <a16:creationId xmlns:a16="http://schemas.microsoft.com/office/drawing/2014/main" id="{2F196F8B-ACDA-41AB-B97B-4A6253E3BAD0}"/>
              </a:ext>
            </a:extLst>
          </p:cNvPr>
          <p:cNvSpPr/>
          <p:nvPr/>
        </p:nvSpPr>
        <p:spPr>
          <a:xfrm>
            <a:off x="953767" y="3738737"/>
            <a:ext cx="5493215" cy="923330"/>
          </a:xfrm>
          <a:prstGeom prst="rect">
            <a:avLst/>
          </a:prstGeom>
          <a:noFill/>
        </p:spPr>
        <p:txBody>
          <a:bodyPr wrap="square">
            <a:spAutoFit/>
          </a:bodyPr>
          <a:lstStyle/>
          <a:p>
            <a:r>
              <a:rPr lang="vi-VN" sz="5400" dirty="0">
                <a:solidFill>
                  <a:schemeClr val="bg1"/>
                </a:solidFill>
              </a:rPr>
              <a:t>FOR WATCHING</a:t>
            </a:r>
            <a:endParaRPr lang="zh-CN" altLang="en-US" sz="5400" dirty="0">
              <a:solidFill>
                <a:schemeClr val="bg1"/>
              </a:solidFill>
              <a:latin typeface="Noto Sans S Chinese Medium" panose="020B0600000000000000" pitchFamily="34" charset="-122"/>
              <a:ea typeface="Noto Sans S Chinese Medium" panose="020B0600000000000000" pitchFamily="34" charset="-122"/>
            </a:endParaRPr>
          </a:p>
        </p:txBody>
      </p:sp>
    </p:spTree>
    <p:extLst>
      <p:ext uri="{BB962C8B-B14F-4D97-AF65-F5344CB8AC3E}">
        <p14:creationId xmlns:p14="http://schemas.microsoft.com/office/powerpoint/2010/main" val="596395223"/>
      </p:ext>
    </p:extLst>
  </p:cSld>
  <p:clrMapOvr>
    <a:masterClrMapping/>
  </p:clrMapOvr>
  <p:transition spd="slow" advClick="0" advTm="2000">
    <p:dissolv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2E93220-AA5C-419A-B104-6015FB2D78F3}"/>
              </a:ext>
            </a:extLst>
          </p:cNvPr>
          <p:cNvSpPr txBox="1"/>
          <p:nvPr/>
        </p:nvSpPr>
        <p:spPr>
          <a:xfrm>
            <a:off x="1137369" y="2686207"/>
            <a:ext cx="1717137" cy="1631216"/>
          </a:xfrm>
          <a:prstGeom prst="rect">
            <a:avLst/>
          </a:prstGeom>
          <a:noFill/>
        </p:spPr>
        <p:txBody>
          <a:bodyPr wrap="none" rtlCol="0">
            <a:spAutoFit/>
          </a:bodyPr>
          <a:lstStyle/>
          <a:p>
            <a:r>
              <a:rPr lang="en-US" altLang="zh-CN" sz="10000" b="1" dirty="0">
                <a:solidFill>
                  <a:srgbClr val="8FAADC"/>
                </a:solidFill>
                <a:latin typeface="Noto Sans S Chinese Medium" panose="020B0600000000000000" pitchFamily="34" charset="-122"/>
                <a:ea typeface="Noto Sans S Chinese Medium" panose="020B0600000000000000" pitchFamily="34" charset="-122"/>
              </a:rPr>
              <a:t>01</a:t>
            </a:r>
            <a:endParaRPr lang="zh-CN" altLang="en-US" sz="10000" b="1" dirty="0">
              <a:solidFill>
                <a:srgbClr val="8FAADC"/>
              </a:solidFill>
              <a:latin typeface="Noto Sans S Chinese Medium" panose="020B0600000000000000" pitchFamily="34" charset="-122"/>
              <a:ea typeface="Noto Sans S Chinese Medium" panose="020B0600000000000000" pitchFamily="34" charset="-122"/>
            </a:endParaRPr>
          </a:p>
        </p:txBody>
      </p:sp>
      <p:sp>
        <p:nvSpPr>
          <p:cNvPr id="5" name="文本框 4">
            <a:extLst>
              <a:ext uri="{FF2B5EF4-FFF2-40B4-BE49-F238E27FC236}">
                <a16:creationId xmlns:a16="http://schemas.microsoft.com/office/drawing/2014/main" id="{C8D75B20-EE4B-41AF-A920-C0769408FE9D}"/>
              </a:ext>
            </a:extLst>
          </p:cNvPr>
          <p:cNvSpPr txBox="1"/>
          <p:nvPr/>
        </p:nvSpPr>
        <p:spPr>
          <a:xfrm>
            <a:off x="3684121" y="2901650"/>
            <a:ext cx="4954910" cy="646331"/>
          </a:xfrm>
          <a:prstGeom prst="rect">
            <a:avLst/>
          </a:prstGeom>
          <a:noFill/>
        </p:spPr>
        <p:txBody>
          <a:bodyPr wrap="square" rtlCol="0">
            <a:spAutoFit/>
          </a:bodyPr>
          <a:lstStyle/>
          <a:p>
            <a:r>
              <a:rPr lang="vi-VN" sz="3600" b="1" dirty="0">
                <a:solidFill>
                  <a:schemeClr val="bg1"/>
                </a:solidFill>
              </a:rPr>
              <a:t>Tổng quan về đề </a:t>
            </a:r>
            <a:r>
              <a:rPr lang="vi-VN" sz="3600" b="1" dirty="0" smtClean="0">
                <a:solidFill>
                  <a:schemeClr val="bg1"/>
                </a:solidFill>
              </a:rPr>
              <a:t>tài</a:t>
            </a:r>
            <a:endParaRPr lang="vi-VN" sz="3600" b="1" dirty="0">
              <a:solidFill>
                <a:schemeClr val="bg1"/>
              </a:solidFill>
            </a:endParaRPr>
          </a:p>
        </p:txBody>
      </p:sp>
      <p:sp>
        <p:nvSpPr>
          <p:cNvPr id="6" name="矩形 5">
            <a:extLst>
              <a:ext uri="{FF2B5EF4-FFF2-40B4-BE49-F238E27FC236}">
                <a16:creationId xmlns:a16="http://schemas.microsoft.com/office/drawing/2014/main" id="{76EC21BA-7BD8-463C-B5BB-371E8AC1E58A}"/>
              </a:ext>
            </a:extLst>
          </p:cNvPr>
          <p:cNvSpPr/>
          <p:nvPr/>
        </p:nvSpPr>
        <p:spPr>
          <a:xfrm>
            <a:off x="2839915" y="3835266"/>
            <a:ext cx="6643322" cy="1151084"/>
          </a:xfrm>
          <a:prstGeom prst="rect">
            <a:avLst/>
          </a:prstGeom>
        </p:spPr>
        <p:txBody>
          <a:bodyPr wrap="square">
            <a:spAutoFit/>
          </a:bodyPr>
          <a:lstStyle/>
          <a:p>
            <a:pPr algn="ctr">
              <a:lnSpc>
                <a:spcPct val="150000"/>
              </a:lnSpc>
            </a:pPr>
            <a:r>
              <a:rPr lang="vi-VN" sz="1600" b="1" dirty="0">
                <a:solidFill>
                  <a:schemeClr val="bg1"/>
                </a:solidFill>
              </a:rPr>
              <a:t>Lý do chọn đề tài</a:t>
            </a:r>
            <a:r>
              <a:rPr lang="vi-VN" sz="1600" dirty="0" smtClean="0">
                <a:solidFill>
                  <a:schemeClr val="bg1"/>
                </a:solidFill>
              </a:rPr>
              <a:t>: Giá </a:t>
            </a:r>
            <a:r>
              <a:rPr lang="vi-VN" sz="1600" dirty="0">
                <a:solidFill>
                  <a:schemeClr val="bg1"/>
                </a:solidFill>
              </a:rPr>
              <a:t>nhà là một thước đo quan trọng trong kinh tế.</a:t>
            </a:r>
          </a:p>
          <a:p>
            <a:pPr algn="ctr">
              <a:lnSpc>
                <a:spcPct val="150000"/>
              </a:lnSpc>
            </a:pPr>
            <a:r>
              <a:rPr lang="vi-VN" sz="1600" dirty="0">
                <a:solidFill>
                  <a:schemeClr val="bg1"/>
                </a:solidFill>
              </a:rPr>
              <a:t>Đầu tư bất động sản đang tăng trưởng tại Việt Nam.</a:t>
            </a:r>
          </a:p>
          <a:p>
            <a:pPr algn="ctr">
              <a:lnSpc>
                <a:spcPct val="130000"/>
              </a:lnSpc>
            </a:pPr>
            <a:endParaRPr lang="zh-CN" altLang="en-US" sz="1600" dirty="0">
              <a:solidFill>
                <a:schemeClr val="bg1"/>
              </a:solidFill>
              <a:latin typeface="Noto Sans S Chinese Medium" panose="020B0600000000000000" pitchFamily="34" charset="-122"/>
              <a:ea typeface="Noto Sans S Chinese Medium" panose="020B0600000000000000" pitchFamily="34" charset="-122"/>
            </a:endParaRPr>
          </a:p>
        </p:txBody>
      </p:sp>
    </p:spTree>
    <p:extLst>
      <p:ext uri="{BB962C8B-B14F-4D97-AF65-F5344CB8AC3E}">
        <p14:creationId xmlns:p14="http://schemas.microsoft.com/office/powerpoint/2010/main" val="93859041"/>
      </p:ext>
    </p:extLst>
  </p:cSld>
  <p:clrMapOvr>
    <a:masterClrMapping/>
  </p:clrMapOvr>
  <p:transition spd="slow" advClick="0"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96377012-5036-4791-BE78-178CB809A57A}"/>
              </a:ext>
            </a:extLst>
          </p:cNvPr>
          <p:cNvSpPr txBox="1"/>
          <p:nvPr/>
        </p:nvSpPr>
        <p:spPr>
          <a:xfrm>
            <a:off x="6263512" y="2611781"/>
            <a:ext cx="2864887" cy="369332"/>
          </a:xfrm>
          <a:prstGeom prst="rect">
            <a:avLst/>
          </a:prstGeom>
          <a:noFill/>
        </p:spPr>
        <p:txBody>
          <a:bodyPr wrap="none" rtlCol="0">
            <a:spAutoFit/>
          </a:bodyPr>
          <a:lstStyle/>
          <a:p>
            <a:r>
              <a:rPr lang="vi-VN" b="1" dirty="0" smtClean="0">
                <a:solidFill>
                  <a:schemeClr val="bg1"/>
                </a:solidFill>
              </a:rPr>
              <a:t>Tính cấp thiết của đề tài</a:t>
            </a:r>
            <a:r>
              <a:rPr lang="en-US" b="1" dirty="0" smtClean="0">
                <a:solidFill>
                  <a:schemeClr val="bg1"/>
                </a:solidFill>
              </a:rPr>
              <a:t> </a:t>
            </a:r>
            <a:endParaRPr lang="vi-VN" b="1" dirty="0">
              <a:solidFill>
                <a:schemeClr val="bg1"/>
              </a:solidFill>
            </a:endParaRPr>
          </a:p>
        </p:txBody>
      </p:sp>
      <p:sp>
        <p:nvSpPr>
          <p:cNvPr id="21" name="文本框 20">
            <a:extLst>
              <a:ext uri="{FF2B5EF4-FFF2-40B4-BE49-F238E27FC236}">
                <a16:creationId xmlns:a16="http://schemas.microsoft.com/office/drawing/2014/main" id="{9CA1B122-0C2F-4C77-8228-4032DC5977DD}"/>
              </a:ext>
            </a:extLst>
          </p:cNvPr>
          <p:cNvSpPr txBox="1"/>
          <p:nvPr/>
        </p:nvSpPr>
        <p:spPr>
          <a:xfrm>
            <a:off x="6324697" y="4777635"/>
            <a:ext cx="2375971" cy="400110"/>
          </a:xfrm>
          <a:prstGeom prst="rect">
            <a:avLst/>
          </a:prstGeom>
          <a:noFill/>
        </p:spPr>
        <p:txBody>
          <a:bodyPr wrap="none" rtlCol="0">
            <a:spAutoFit/>
          </a:bodyPr>
          <a:lstStyle/>
          <a:p>
            <a:r>
              <a:rPr lang="vi-VN" sz="2000" dirty="0" smtClean="0">
                <a:solidFill>
                  <a:schemeClr val="bg1"/>
                </a:solidFill>
              </a:rPr>
              <a:t>Phát biểu bài toán</a:t>
            </a:r>
            <a:r>
              <a:rPr lang="en-US" sz="2000" dirty="0" smtClean="0">
                <a:solidFill>
                  <a:schemeClr val="bg1"/>
                </a:solidFill>
              </a:rPr>
              <a:t> </a:t>
            </a:r>
            <a:endParaRPr lang="zh-CN" altLang="en-US" sz="2000" dirty="0">
              <a:solidFill>
                <a:schemeClr val="bg1"/>
              </a:solidFill>
              <a:latin typeface="Noto Sans S Chinese Medium" panose="020B0600000000000000" pitchFamily="34" charset="-122"/>
              <a:ea typeface="Noto Sans S Chinese Medium" panose="020B0600000000000000" pitchFamily="34" charset="-122"/>
            </a:endParaRPr>
          </a:p>
        </p:txBody>
      </p:sp>
      <p:sp>
        <p:nvSpPr>
          <p:cNvPr id="19" name="文本框 18">
            <a:extLst>
              <a:ext uri="{FF2B5EF4-FFF2-40B4-BE49-F238E27FC236}">
                <a16:creationId xmlns:a16="http://schemas.microsoft.com/office/drawing/2014/main" id="{F8D9B85F-2328-4DCC-BBEA-723593032F72}"/>
              </a:ext>
            </a:extLst>
          </p:cNvPr>
          <p:cNvSpPr txBox="1"/>
          <p:nvPr/>
        </p:nvSpPr>
        <p:spPr>
          <a:xfrm>
            <a:off x="6263512" y="3752278"/>
            <a:ext cx="3555782" cy="400110"/>
          </a:xfrm>
          <a:prstGeom prst="rect">
            <a:avLst/>
          </a:prstGeom>
          <a:noFill/>
        </p:spPr>
        <p:txBody>
          <a:bodyPr wrap="none" rtlCol="0">
            <a:spAutoFit/>
          </a:bodyPr>
          <a:lstStyle/>
          <a:p>
            <a:r>
              <a:rPr lang="vi-VN" sz="2000" dirty="0" smtClean="0">
                <a:solidFill>
                  <a:schemeClr val="bg1"/>
                </a:solidFill>
              </a:rPr>
              <a:t>Khảo sát hiện tượng giá nhà</a:t>
            </a:r>
            <a:r>
              <a:rPr lang="en-US" sz="2000" dirty="0" smtClean="0">
                <a:solidFill>
                  <a:schemeClr val="bg1"/>
                </a:solidFill>
              </a:rPr>
              <a:t> </a:t>
            </a:r>
            <a:endParaRPr lang="zh-CN" altLang="en-US" sz="2000" dirty="0">
              <a:solidFill>
                <a:schemeClr val="bg1"/>
              </a:solidFill>
              <a:latin typeface="Noto Sans S Chinese Medium" panose="020B0600000000000000" pitchFamily="34" charset="-122"/>
              <a:ea typeface="Noto Sans S Chinese Medium" panose="020B0600000000000000" pitchFamily="34" charset="-122"/>
            </a:endParaRPr>
          </a:p>
        </p:txBody>
      </p:sp>
      <p:sp>
        <p:nvSpPr>
          <p:cNvPr id="5" name="KSO_Shape">
            <a:extLst>
              <a:ext uri="{FF2B5EF4-FFF2-40B4-BE49-F238E27FC236}">
                <a16:creationId xmlns:a16="http://schemas.microsoft.com/office/drawing/2014/main" id="{947091B7-7174-474B-98FE-7F5378B7EFDF}"/>
              </a:ext>
            </a:extLst>
          </p:cNvPr>
          <p:cNvSpPr/>
          <p:nvPr/>
        </p:nvSpPr>
        <p:spPr>
          <a:xfrm rot="1014335">
            <a:off x="1480422" y="3848681"/>
            <a:ext cx="2880000" cy="1440000"/>
          </a:xfrm>
          <a:prstGeom prst="parallelogram">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8FAADC"/>
              </a:solidFill>
            </a:endParaRPr>
          </a:p>
        </p:txBody>
      </p:sp>
      <p:sp>
        <p:nvSpPr>
          <p:cNvPr id="4" name="KSO_Shape">
            <a:extLst>
              <a:ext uri="{FF2B5EF4-FFF2-40B4-BE49-F238E27FC236}">
                <a16:creationId xmlns:a16="http://schemas.microsoft.com/office/drawing/2014/main" id="{1A8BFBB6-3742-405D-9099-88CA3DF389E4}"/>
              </a:ext>
            </a:extLst>
          </p:cNvPr>
          <p:cNvSpPr/>
          <p:nvPr/>
        </p:nvSpPr>
        <p:spPr>
          <a:xfrm rot="955649">
            <a:off x="1461551" y="3083925"/>
            <a:ext cx="2880000" cy="1440000"/>
          </a:xfrm>
          <a:prstGeom prst="parallelogram">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8FAADC"/>
              </a:solidFill>
            </a:endParaRPr>
          </a:p>
        </p:txBody>
      </p:sp>
      <p:sp>
        <p:nvSpPr>
          <p:cNvPr id="2" name="文本框 1">
            <a:extLst>
              <a:ext uri="{FF2B5EF4-FFF2-40B4-BE49-F238E27FC236}">
                <a16:creationId xmlns:a16="http://schemas.microsoft.com/office/drawing/2014/main" id="{187F7AE2-5C1C-4E77-990D-4518AAF554B7}"/>
              </a:ext>
            </a:extLst>
          </p:cNvPr>
          <p:cNvSpPr txBox="1"/>
          <p:nvPr/>
        </p:nvSpPr>
        <p:spPr>
          <a:xfrm>
            <a:off x="552994" y="700876"/>
            <a:ext cx="3575659" cy="523220"/>
          </a:xfrm>
          <a:prstGeom prst="rect">
            <a:avLst/>
          </a:prstGeom>
          <a:noFill/>
        </p:spPr>
        <p:txBody>
          <a:bodyPr wrap="square" rtlCol="0">
            <a:spAutoFit/>
          </a:bodyPr>
          <a:lstStyle/>
          <a:p>
            <a:r>
              <a:rPr lang="vi-VN" sz="2800" b="1" dirty="0">
                <a:solidFill>
                  <a:schemeClr val="bg1"/>
                </a:solidFill>
              </a:rPr>
              <a:t>Tổng quan về đề </a:t>
            </a:r>
            <a:r>
              <a:rPr lang="vi-VN" sz="2800" b="1" dirty="0" smtClean="0">
                <a:solidFill>
                  <a:schemeClr val="bg1"/>
                </a:solidFill>
              </a:rPr>
              <a:t>tài</a:t>
            </a:r>
            <a:endParaRPr lang="vi-VN" sz="2800" b="1" dirty="0">
              <a:solidFill>
                <a:schemeClr val="bg1"/>
              </a:solidFill>
            </a:endParaRPr>
          </a:p>
        </p:txBody>
      </p:sp>
      <p:sp>
        <p:nvSpPr>
          <p:cNvPr id="3" name="KSO_Shape">
            <a:extLst>
              <a:ext uri="{FF2B5EF4-FFF2-40B4-BE49-F238E27FC236}">
                <a16:creationId xmlns:a16="http://schemas.microsoft.com/office/drawing/2014/main" id="{33C2E550-6DC8-4EE0-B22C-8DDABB9A32C5}"/>
              </a:ext>
            </a:extLst>
          </p:cNvPr>
          <p:cNvSpPr/>
          <p:nvPr/>
        </p:nvSpPr>
        <p:spPr>
          <a:xfrm rot="758687">
            <a:off x="1532844" y="2222413"/>
            <a:ext cx="2880000" cy="1440000"/>
          </a:xfrm>
          <a:prstGeom prst="parallelogram">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8FAADC"/>
              </a:solidFill>
            </a:endParaRPr>
          </a:p>
        </p:txBody>
      </p:sp>
      <p:cxnSp>
        <p:nvCxnSpPr>
          <p:cNvPr id="7" name="直接连接符 6">
            <a:extLst>
              <a:ext uri="{FF2B5EF4-FFF2-40B4-BE49-F238E27FC236}">
                <a16:creationId xmlns:a16="http://schemas.microsoft.com/office/drawing/2014/main" id="{D9C31915-9A77-4294-89C7-0F86BC66E29C}"/>
              </a:ext>
            </a:extLst>
          </p:cNvPr>
          <p:cNvCxnSpPr>
            <a:cxnSpLocks/>
          </p:cNvCxnSpPr>
          <p:nvPr/>
        </p:nvCxnSpPr>
        <p:spPr>
          <a:xfrm>
            <a:off x="3681351" y="2766778"/>
            <a:ext cx="2160000" cy="0"/>
          </a:xfrm>
          <a:prstGeom prst="line">
            <a:avLst/>
          </a:prstGeom>
          <a:ln>
            <a:solidFill>
              <a:srgbClr val="8FAADC"/>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87AABE83-2A17-449F-A674-FBBD319FC140}"/>
              </a:ext>
            </a:extLst>
          </p:cNvPr>
          <p:cNvCxnSpPr>
            <a:cxnSpLocks/>
          </p:cNvCxnSpPr>
          <p:nvPr/>
        </p:nvCxnSpPr>
        <p:spPr>
          <a:xfrm>
            <a:off x="3681351" y="3952333"/>
            <a:ext cx="2160000" cy="0"/>
          </a:xfrm>
          <a:prstGeom prst="line">
            <a:avLst/>
          </a:prstGeom>
          <a:ln>
            <a:solidFill>
              <a:srgbClr val="8FAADC"/>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2CE8E84A-EA50-44D6-8E41-5B25A405341D}"/>
              </a:ext>
            </a:extLst>
          </p:cNvPr>
          <p:cNvCxnSpPr>
            <a:cxnSpLocks/>
          </p:cNvCxnSpPr>
          <p:nvPr/>
        </p:nvCxnSpPr>
        <p:spPr>
          <a:xfrm>
            <a:off x="3681351" y="4997352"/>
            <a:ext cx="2160000" cy="0"/>
          </a:xfrm>
          <a:prstGeom prst="line">
            <a:avLst/>
          </a:prstGeom>
          <a:ln>
            <a:solidFill>
              <a:srgbClr val="8FAADC"/>
            </a:solidFill>
          </a:ln>
        </p:spPr>
        <p:style>
          <a:lnRef idx="1">
            <a:schemeClr val="accent1"/>
          </a:lnRef>
          <a:fillRef idx="0">
            <a:schemeClr val="accent1"/>
          </a:fillRef>
          <a:effectRef idx="0">
            <a:schemeClr val="accent1"/>
          </a:effectRef>
          <a:fontRef idx="minor">
            <a:schemeClr val="tx1"/>
          </a:fontRef>
        </p:style>
      </p:cxnSp>
      <p:sp>
        <p:nvSpPr>
          <p:cNvPr id="11" name="KSO_Shape">
            <a:extLst>
              <a:ext uri="{FF2B5EF4-FFF2-40B4-BE49-F238E27FC236}">
                <a16:creationId xmlns:a16="http://schemas.microsoft.com/office/drawing/2014/main" id="{84F4CB76-0DAC-41A1-BD70-353F9E4D2DC6}"/>
              </a:ext>
            </a:extLst>
          </p:cNvPr>
          <p:cNvSpPr>
            <a:spLocks noChangeAspect="1"/>
          </p:cNvSpPr>
          <p:nvPr/>
        </p:nvSpPr>
        <p:spPr>
          <a:xfrm>
            <a:off x="3576781" y="2735238"/>
            <a:ext cx="72000" cy="72000"/>
          </a:xfrm>
          <a:prstGeom prst="ellipse">
            <a:avLst/>
          </a:prstGeom>
          <a:solidFill>
            <a:srgbClr val="3336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8FAADC"/>
              </a:solidFill>
            </a:endParaRPr>
          </a:p>
        </p:txBody>
      </p:sp>
      <p:sp>
        <p:nvSpPr>
          <p:cNvPr id="12" name="KSO_Shape">
            <a:extLst>
              <a:ext uri="{FF2B5EF4-FFF2-40B4-BE49-F238E27FC236}">
                <a16:creationId xmlns:a16="http://schemas.microsoft.com/office/drawing/2014/main" id="{C453BDF9-6C9C-496B-B48D-710ADED4CB36}"/>
              </a:ext>
            </a:extLst>
          </p:cNvPr>
          <p:cNvSpPr>
            <a:spLocks noChangeAspect="1"/>
          </p:cNvSpPr>
          <p:nvPr/>
        </p:nvSpPr>
        <p:spPr>
          <a:xfrm>
            <a:off x="3551053" y="3920793"/>
            <a:ext cx="72000" cy="72000"/>
          </a:xfrm>
          <a:prstGeom prst="ellipse">
            <a:avLst/>
          </a:prstGeom>
          <a:solidFill>
            <a:srgbClr val="3336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8FAADC"/>
              </a:solidFill>
            </a:endParaRPr>
          </a:p>
        </p:txBody>
      </p:sp>
      <p:sp>
        <p:nvSpPr>
          <p:cNvPr id="13" name="KSO_Shape">
            <a:extLst>
              <a:ext uri="{FF2B5EF4-FFF2-40B4-BE49-F238E27FC236}">
                <a16:creationId xmlns:a16="http://schemas.microsoft.com/office/drawing/2014/main" id="{E047CD86-4A2F-44B4-9328-E59FFB7D36D3}"/>
              </a:ext>
            </a:extLst>
          </p:cNvPr>
          <p:cNvSpPr>
            <a:spLocks noChangeAspect="1"/>
          </p:cNvSpPr>
          <p:nvPr/>
        </p:nvSpPr>
        <p:spPr>
          <a:xfrm>
            <a:off x="3562931" y="4977690"/>
            <a:ext cx="72000" cy="72000"/>
          </a:xfrm>
          <a:prstGeom prst="ellipse">
            <a:avLst/>
          </a:prstGeom>
          <a:solidFill>
            <a:srgbClr val="3336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8FAADC"/>
              </a:solidFill>
            </a:endParaRPr>
          </a:p>
        </p:txBody>
      </p:sp>
      <p:sp>
        <p:nvSpPr>
          <p:cNvPr id="14" name="KSO_Shape">
            <a:extLst>
              <a:ext uri="{FF2B5EF4-FFF2-40B4-BE49-F238E27FC236}">
                <a16:creationId xmlns:a16="http://schemas.microsoft.com/office/drawing/2014/main" id="{633A0B42-2742-46E0-8DF3-E01C9D116E14}"/>
              </a:ext>
            </a:extLst>
          </p:cNvPr>
          <p:cNvSpPr>
            <a:spLocks noChangeAspect="1"/>
          </p:cNvSpPr>
          <p:nvPr/>
        </p:nvSpPr>
        <p:spPr>
          <a:xfrm>
            <a:off x="5842992" y="2745138"/>
            <a:ext cx="72000" cy="72000"/>
          </a:xfrm>
          <a:prstGeom prst="ellipse">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8FAADC"/>
              </a:solidFill>
            </a:endParaRPr>
          </a:p>
        </p:txBody>
      </p:sp>
      <p:sp>
        <p:nvSpPr>
          <p:cNvPr id="15" name="KSO_Shape">
            <a:extLst>
              <a:ext uri="{FF2B5EF4-FFF2-40B4-BE49-F238E27FC236}">
                <a16:creationId xmlns:a16="http://schemas.microsoft.com/office/drawing/2014/main" id="{4B64A536-827E-4DC6-A9F7-7B4725B216AB}"/>
              </a:ext>
            </a:extLst>
          </p:cNvPr>
          <p:cNvSpPr>
            <a:spLocks noChangeAspect="1"/>
          </p:cNvSpPr>
          <p:nvPr/>
        </p:nvSpPr>
        <p:spPr>
          <a:xfrm>
            <a:off x="5841016" y="3918809"/>
            <a:ext cx="72000" cy="72000"/>
          </a:xfrm>
          <a:prstGeom prst="ellipse">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8FAADC"/>
              </a:solidFill>
            </a:endParaRPr>
          </a:p>
        </p:txBody>
      </p:sp>
      <p:sp>
        <p:nvSpPr>
          <p:cNvPr id="16" name="KSO_Shape">
            <a:extLst>
              <a:ext uri="{FF2B5EF4-FFF2-40B4-BE49-F238E27FC236}">
                <a16:creationId xmlns:a16="http://schemas.microsoft.com/office/drawing/2014/main" id="{31825B1B-60F7-459E-960E-A88DC0367E85}"/>
              </a:ext>
            </a:extLst>
          </p:cNvPr>
          <p:cNvSpPr>
            <a:spLocks noChangeAspect="1"/>
          </p:cNvSpPr>
          <p:nvPr/>
        </p:nvSpPr>
        <p:spPr>
          <a:xfrm>
            <a:off x="5841017" y="4963833"/>
            <a:ext cx="72000" cy="72000"/>
          </a:xfrm>
          <a:prstGeom prst="ellipse">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8FAADC"/>
              </a:solidFill>
            </a:endParaRPr>
          </a:p>
        </p:txBody>
      </p:sp>
      <p:pic>
        <p:nvPicPr>
          <p:cNvPr id="30" name="图片 29">
            <a:extLst>
              <a:ext uri="{FF2B5EF4-FFF2-40B4-BE49-F238E27FC236}">
                <a16:creationId xmlns:a16="http://schemas.microsoft.com/office/drawing/2014/main" id="{D4EBA1F0-7A6E-455C-9475-AB79E1A9533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110826" y="962486"/>
            <a:ext cx="881447" cy="720000"/>
          </a:xfrm>
          <a:prstGeom prst="rect">
            <a:avLst/>
          </a:prstGeom>
        </p:spPr>
      </p:pic>
      <p:pic>
        <p:nvPicPr>
          <p:cNvPr id="31" name="图片 30">
            <a:extLst>
              <a:ext uri="{FF2B5EF4-FFF2-40B4-BE49-F238E27FC236}">
                <a16:creationId xmlns:a16="http://schemas.microsoft.com/office/drawing/2014/main" id="{7445C413-B462-4125-811F-9DEE5FCF7E7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131991" y="962486"/>
            <a:ext cx="881447" cy="720000"/>
          </a:xfrm>
          <a:prstGeom prst="rect">
            <a:avLst/>
          </a:prstGeom>
        </p:spPr>
      </p:pic>
      <p:pic>
        <p:nvPicPr>
          <p:cNvPr id="32" name="图片 31">
            <a:extLst>
              <a:ext uri="{FF2B5EF4-FFF2-40B4-BE49-F238E27FC236}">
                <a16:creationId xmlns:a16="http://schemas.microsoft.com/office/drawing/2014/main" id="{8E16C446-C6B9-4720-B486-CA4CD852033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110826" y="5535514"/>
            <a:ext cx="881447" cy="720000"/>
          </a:xfrm>
          <a:prstGeom prst="rect">
            <a:avLst/>
          </a:prstGeom>
        </p:spPr>
      </p:pic>
      <p:pic>
        <p:nvPicPr>
          <p:cNvPr id="33" name="图片 32">
            <a:extLst>
              <a:ext uri="{FF2B5EF4-FFF2-40B4-BE49-F238E27FC236}">
                <a16:creationId xmlns:a16="http://schemas.microsoft.com/office/drawing/2014/main" id="{63DE65A9-6997-48F9-9C58-891263D0C29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131991" y="5535514"/>
            <a:ext cx="881447" cy="720000"/>
          </a:xfrm>
          <a:prstGeom prst="rect">
            <a:avLst/>
          </a:prstGeom>
        </p:spPr>
      </p:pic>
    </p:spTree>
    <p:extLst>
      <p:ext uri="{BB962C8B-B14F-4D97-AF65-F5344CB8AC3E}">
        <p14:creationId xmlns:p14="http://schemas.microsoft.com/office/powerpoint/2010/main" val="2984246447"/>
      </p:ext>
    </p:extLst>
  </p:cSld>
  <p:clrMapOvr>
    <a:masterClrMapping/>
  </p:clrMapOvr>
  <mc:AlternateContent xmlns:mc="http://schemas.openxmlformats.org/markup-compatibility/2006" xmlns:p15="http://schemas.microsoft.com/office/powerpoint/2012/main">
    <mc:Choice Requires="p15">
      <p:transition spd="slow" advClick="0" advTm="2000">
        <p15:prstTrans prst="curtains"/>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1000" fill="hold"/>
                                        <p:tgtEl>
                                          <p:spTgt spid="17"/>
                                        </p:tgtEl>
                                        <p:attrNameLst>
                                          <p:attrName>ppt_w</p:attrName>
                                        </p:attrNameLst>
                                      </p:cBhvr>
                                      <p:tavLst>
                                        <p:tav tm="0">
                                          <p:val>
                                            <p:fltVal val="0"/>
                                          </p:val>
                                        </p:tav>
                                        <p:tav tm="100000">
                                          <p:val>
                                            <p:strVal val="#ppt_w"/>
                                          </p:val>
                                        </p:tav>
                                      </p:tavLst>
                                    </p:anim>
                                    <p:anim calcmode="lin" valueType="num">
                                      <p:cBhvr>
                                        <p:cTn id="14" dur="1000" fill="hold"/>
                                        <p:tgtEl>
                                          <p:spTgt spid="17"/>
                                        </p:tgtEl>
                                        <p:attrNameLst>
                                          <p:attrName>ppt_h</p:attrName>
                                        </p:attrNameLst>
                                      </p:cBhvr>
                                      <p:tavLst>
                                        <p:tav tm="0">
                                          <p:val>
                                            <p:fltVal val="0"/>
                                          </p:val>
                                        </p:tav>
                                        <p:tav tm="100000">
                                          <p:val>
                                            <p:strVal val="#ppt_h"/>
                                          </p:val>
                                        </p:tav>
                                      </p:tavLst>
                                    </p:anim>
                                    <p:anim calcmode="lin" valueType="num">
                                      <p:cBhvr>
                                        <p:cTn id="15" dur="1000" fill="hold"/>
                                        <p:tgtEl>
                                          <p:spTgt spid="17"/>
                                        </p:tgtEl>
                                        <p:attrNameLst>
                                          <p:attrName>style.rotation</p:attrName>
                                        </p:attrNameLst>
                                      </p:cBhvr>
                                      <p:tavLst>
                                        <p:tav tm="0">
                                          <p:val>
                                            <p:fltVal val="90"/>
                                          </p:val>
                                        </p:tav>
                                        <p:tav tm="100000">
                                          <p:val>
                                            <p:fltVal val="0"/>
                                          </p:val>
                                        </p:tav>
                                      </p:tavLst>
                                    </p:anim>
                                    <p:animEffect transition="in" filter="fade">
                                      <p:cBhvr>
                                        <p:cTn id="16" dur="1000"/>
                                        <p:tgtEl>
                                          <p:spTgt spid="17"/>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p:cTn id="19" dur="1000" fill="hold"/>
                                        <p:tgtEl>
                                          <p:spTgt spid="19"/>
                                        </p:tgtEl>
                                        <p:attrNameLst>
                                          <p:attrName>ppt_w</p:attrName>
                                        </p:attrNameLst>
                                      </p:cBhvr>
                                      <p:tavLst>
                                        <p:tav tm="0">
                                          <p:val>
                                            <p:fltVal val="0"/>
                                          </p:val>
                                        </p:tav>
                                        <p:tav tm="100000">
                                          <p:val>
                                            <p:strVal val="#ppt_w"/>
                                          </p:val>
                                        </p:tav>
                                      </p:tavLst>
                                    </p:anim>
                                    <p:anim calcmode="lin" valueType="num">
                                      <p:cBhvr>
                                        <p:cTn id="20" dur="1000" fill="hold"/>
                                        <p:tgtEl>
                                          <p:spTgt spid="19"/>
                                        </p:tgtEl>
                                        <p:attrNameLst>
                                          <p:attrName>ppt_h</p:attrName>
                                        </p:attrNameLst>
                                      </p:cBhvr>
                                      <p:tavLst>
                                        <p:tav tm="0">
                                          <p:val>
                                            <p:fltVal val="0"/>
                                          </p:val>
                                        </p:tav>
                                        <p:tav tm="100000">
                                          <p:val>
                                            <p:strVal val="#ppt_h"/>
                                          </p:val>
                                        </p:tav>
                                      </p:tavLst>
                                    </p:anim>
                                    <p:anim calcmode="lin" valueType="num">
                                      <p:cBhvr>
                                        <p:cTn id="21" dur="1000" fill="hold"/>
                                        <p:tgtEl>
                                          <p:spTgt spid="19"/>
                                        </p:tgtEl>
                                        <p:attrNameLst>
                                          <p:attrName>style.rotation</p:attrName>
                                        </p:attrNameLst>
                                      </p:cBhvr>
                                      <p:tavLst>
                                        <p:tav tm="0">
                                          <p:val>
                                            <p:fltVal val="90"/>
                                          </p:val>
                                        </p:tav>
                                        <p:tav tm="100000">
                                          <p:val>
                                            <p:fltVal val="0"/>
                                          </p:val>
                                        </p:tav>
                                      </p:tavLst>
                                    </p:anim>
                                    <p:animEffect transition="in" filter="fade">
                                      <p:cBhvr>
                                        <p:cTn id="22" dur="1000"/>
                                        <p:tgtEl>
                                          <p:spTgt spid="19"/>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p:cTn id="25" dur="1000" fill="hold"/>
                                        <p:tgtEl>
                                          <p:spTgt spid="21"/>
                                        </p:tgtEl>
                                        <p:attrNameLst>
                                          <p:attrName>ppt_w</p:attrName>
                                        </p:attrNameLst>
                                      </p:cBhvr>
                                      <p:tavLst>
                                        <p:tav tm="0">
                                          <p:val>
                                            <p:fltVal val="0"/>
                                          </p:val>
                                        </p:tav>
                                        <p:tav tm="100000">
                                          <p:val>
                                            <p:strVal val="#ppt_w"/>
                                          </p:val>
                                        </p:tav>
                                      </p:tavLst>
                                    </p:anim>
                                    <p:anim calcmode="lin" valueType="num">
                                      <p:cBhvr>
                                        <p:cTn id="26" dur="1000" fill="hold"/>
                                        <p:tgtEl>
                                          <p:spTgt spid="21"/>
                                        </p:tgtEl>
                                        <p:attrNameLst>
                                          <p:attrName>ppt_h</p:attrName>
                                        </p:attrNameLst>
                                      </p:cBhvr>
                                      <p:tavLst>
                                        <p:tav tm="0">
                                          <p:val>
                                            <p:fltVal val="0"/>
                                          </p:val>
                                        </p:tav>
                                        <p:tav tm="100000">
                                          <p:val>
                                            <p:strVal val="#ppt_h"/>
                                          </p:val>
                                        </p:tav>
                                      </p:tavLst>
                                    </p:anim>
                                    <p:anim calcmode="lin" valueType="num">
                                      <p:cBhvr>
                                        <p:cTn id="27" dur="1000" fill="hold"/>
                                        <p:tgtEl>
                                          <p:spTgt spid="21"/>
                                        </p:tgtEl>
                                        <p:attrNameLst>
                                          <p:attrName>style.rotation</p:attrName>
                                        </p:attrNameLst>
                                      </p:cBhvr>
                                      <p:tavLst>
                                        <p:tav tm="0">
                                          <p:val>
                                            <p:fltVal val="90"/>
                                          </p:val>
                                        </p:tav>
                                        <p:tav tm="100000">
                                          <p:val>
                                            <p:fltVal val="0"/>
                                          </p:val>
                                        </p:tav>
                                      </p:tavLst>
                                    </p:anim>
                                    <p:animEffect transition="in" filter="fade">
                                      <p:cBhvr>
                                        <p:cTn id="28"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P spid="19" grpId="0"/>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A863F94-D176-4DB2-9644-A39717841BD9}"/>
              </a:ext>
            </a:extLst>
          </p:cNvPr>
          <p:cNvSpPr txBox="1"/>
          <p:nvPr/>
        </p:nvSpPr>
        <p:spPr>
          <a:xfrm>
            <a:off x="444343" y="784828"/>
            <a:ext cx="4499950" cy="523220"/>
          </a:xfrm>
          <a:prstGeom prst="rect">
            <a:avLst/>
          </a:prstGeom>
          <a:noFill/>
        </p:spPr>
        <p:txBody>
          <a:bodyPr wrap="none" rtlCol="0">
            <a:spAutoFit/>
          </a:bodyPr>
          <a:lstStyle/>
          <a:p>
            <a:r>
              <a:rPr lang="vi-VN" sz="2800" b="1" dirty="0" smtClean="0">
                <a:solidFill>
                  <a:schemeClr val="bg1"/>
                </a:solidFill>
              </a:rPr>
              <a:t>Tính cấp thiết của đề tài: </a:t>
            </a:r>
            <a:endParaRPr lang="vi-VN" sz="2800" b="1" dirty="0">
              <a:solidFill>
                <a:schemeClr val="bg1"/>
              </a:solidFill>
            </a:endParaRPr>
          </a:p>
        </p:txBody>
      </p:sp>
      <p:sp>
        <p:nvSpPr>
          <p:cNvPr id="5" name="KSO_Shape">
            <a:extLst>
              <a:ext uri="{FF2B5EF4-FFF2-40B4-BE49-F238E27FC236}">
                <a16:creationId xmlns:a16="http://schemas.microsoft.com/office/drawing/2014/main" id="{EB1CECB4-1AA3-4BFA-BDA8-B3A461933E7B}"/>
              </a:ext>
            </a:extLst>
          </p:cNvPr>
          <p:cNvSpPr>
            <a:spLocks noChangeAspect="1"/>
          </p:cNvSpPr>
          <p:nvPr/>
        </p:nvSpPr>
        <p:spPr>
          <a:xfrm>
            <a:off x="6131848" y="1967564"/>
            <a:ext cx="900000" cy="9000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8FAADC"/>
              </a:solidFill>
            </a:endParaRPr>
          </a:p>
        </p:txBody>
      </p:sp>
      <p:sp>
        <p:nvSpPr>
          <p:cNvPr id="6" name="KSO_Shape">
            <a:extLst>
              <a:ext uri="{FF2B5EF4-FFF2-40B4-BE49-F238E27FC236}">
                <a16:creationId xmlns:a16="http://schemas.microsoft.com/office/drawing/2014/main" id="{58F02CFB-0BDE-4B87-92AE-2C50F10C4D66}"/>
              </a:ext>
            </a:extLst>
          </p:cNvPr>
          <p:cNvSpPr>
            <a:spLocks noChangeAspect="1"/>
          </p:cNvSpPr>
          <p:nvPr/>
        </p:nvSpPr>
        <p:spPr>
          <a:xfrm>
            <a:off x="6131848" y="4566284"/>
            <a:ext cx="900000" cy="9000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8FAADC"/>
              </a:solidFill>
            </a:endParaRPr>
          </a:p>
        </p:txBody>
      </p:sp>
      <p:sp>
        <p:nvSpPr>
          <p:cNvPr id="7" name="KSO_Shape">
            <a:extLst>
              <a:ext uri="{FF2B5EF4-FFF2-40B4-BE49-F238E27FC236}">
                <a16:creationId xmlns:a16="http://schemas.microsoft.com/office/drawing/2014/main" id="{B3D89500-3371-49AA-8572-243DD016DAF6}"/>
              </a:ext>
            </a:extLst>
          </p:cNvPr>
          <p:cNvSpPr>
            <a:spLocks noChangeAspect="1"/>
          </p:cNvSpPr>
          <p:nvPr/>
        </p:nvSpPr>
        <p:spPr bwMode="auto">
          <a:xfrm>
            <a:off x="6485848" y="2237564"/>
            <a:ext cx="192000" cy="360000"/>
          </a:xfrm>
          <a:custGeom>
            <a:avLst/>
            <a:gdLst>
              <a:gd name="T0" fmla="*/ 134485 w 2938"/>
              <a:gd name="T1" fmla="*/ 2420 h 5511"/>
              <a:gd name="T2" fmla="*/ 89887 w 2938"/>
              <a:gd name="T3" fmla="*/ 15901 h 5511"/>
              <a:gd name="T4" fmla="*/ 51858 w 2938"/>
              <a:gd name="T5" fmla="*/ 41481 h 5511"/>
              <a:gd name="T6" fmla="*/ 22817 w 2938"/>
              <a:gd name="T7" fmla="*/ 77085 h 5511"/>
              <a:gd name="T8" fmla="*/ 4840 w 2938"/>
              <a:gd name="T9" fmla="*/ 119257 h 5511"/>
              <a:gd name="T10" fmla="*/ 0 w 2938"/>
              <a:gd name="T11" fmla="*/ 1746336 h 5511"/>
              <a:gd name="T12" fmla="*/ 4840 w 2938"/>
              <a:gd name="T13" fmla="*/ 1786089 h 5511"/>
              <a:gd name="T14" fmla="*/ 22817 w 2938"/>
              <a:gd name="T15" fmla="*/ 1828606 h 5511"/>
              <a:gd name="T16" fmla="*/ 51858 w 2938"/>
              <a:gd name="T17" fmla="*/ 1863865 h 5511"/>
              <a:gd name="T18" fmla="*/ 89887 w 2938"/>
              <a:gd name="T19" fmla="*/ 1889445 h 5511"/>
              <a:gd name="T20" fmla="*/ 134485 w 2938"/>
              <a:gd name="T21" fmla="*/ 1903272 h 5511"/>
              <a:gd name="T22" fmla="*/ 864989 w 2938"/>
              <a:gd name="T23" fmla="*/ 1905000 h 5511"/>
              <a:gd name="T24" fmla="*/ 911316 w 2938"/>
              <a:gd name="T25" fmla="*/ 1895667 h 5511"/>
              <a:gd name="T26" fmla="*/ 952111 w 2938"/>
              <a:gd name="T27" fmla="*/ 1873544 h 5511"/>
              <a:gd name="T28" fmla="*/ 984263 w 2938"/>
              <a:gd name="T29" fmla="*/ 1841396 h 5511"/>
              <a:gd name="T30" fmla="*/ 1006043 w 2938"/>
              <a:gd name="T31" fmla="*/ 1800953 h 5511"/>
              <a:gd name="T32" fmla="*/ 1015377 w 2938"/>
              <a:gd name="T33" fmla="*/ 1754633 h 5511"/>
              <a:gd name="T34" fmla="*/ 1013994 w 2938"/>
              <a:gd name="T35" fmla="*/ 134812 h 5511"/>
              <a:gd name="T36" fmla="*/ 999820 w 2938"/>
              <a:gd name="T37" fmla="*/ 90220 h 5511"/>
              <a:gd name="T38" fmla="*/ 974237 w 2938"/>
              <a:gd name="T39" fmla="*/ 52542 h 5511"/>
              <a:gd name="T40" fmla="*/ 938973 w 2938"/>
              <a:gd name="T41" fmla="*/ 23160 h 5511"/>
              <a:gd name="T42" fmla="*/ 896450 w 2938"/>
              <a:gd name="T43" fmla="*/ 5531 h 5511"/>
              <a:gd name="T44" fmla="*/ 412789 w 2938"/>
              <a:gd name="T45" fmla="*/ 127553 h 5511"/>
              <a:gd name="T46" fmla="*/ 615380 w 2938"/>
              <a:gd name="T47" fmla="*/ 129973 h 5511"/>
              <a:gd name="T48" fmla="*/ 629209 w 2938"/>
              <a:gd name="T49" fmla="*/ 141034 h 5511"/>
              <a:gd name="T50" fmla="*/ 635086 w 2938"/>
              <a:gd name="T51" fmla="*/ 159009 h 5511"/>
              <a:gd name="T52" fmla="*/ 630938 w 2938"/>
              <a:gd name="T53" fmla="*/ 174219 h 5511"/>
              <a:gd name="T54" fmla="*/ 618146 w 2938"/>
              <a:gd name="T55" fmla="*/ 187009 h 5511"/>
              <a:gd name="T56" fmla="*/ 412789 w 2938"/>
              <a:gd name="T57" fmla="*/ 190811 h 5511"/>
              <a:gd name="T58" fmla="*/ 397577 w 2938"/>
              <a:gd name="T59" fmla="*/ 187009 h 5511"/>
              <a:gd name="T60" fmla="*/ 384440 w 2938"/>
              <a:gd name="T61" fmla="*/ 174219 h 5511"/>
              <a:gd name="T62" fmla="*/ 380637 w 2938"/>
              <a:gd name="T63" fmla="*/ 159009 h 5511"/>
              <a:gd name="T64" fmla="*/ 386168 w 2938"/>
              <a:gd name="T65" fmla="*/ 141034 h 5511"/>
              <a:gd name="T66" fmla="*/ 400343 w 2938"/>
              <a:gd name="T67" fmla="*/ 129973 h 5511"/>
              <a:gd name="T68" fmla="*/ 507516 w 2938"/>
              <a:gd name="T69" fmla="*/ 1841742 h 5511"/>
              <a:gd name="T70" fmla="*/ 479513 w 2938"/>
              <a:gd name="T71" fmla="*/ 1837594 h 5511"/>
              <a:gd name="T72" fmla="*/ 454275 w 2938"/>
              <a:gd name="T73" fmla="*/ 1825495 h 5511"/>
              <a:gd name="T74" fmla="*/ 434223 w 2938"/>
              <a:gd name="T75" fmla="*/ 1806829 h 5511"/>
              <a:gd name="T76" fmla="*/ 420049 w 2938"/>
              <a:gd name="T77" fmla="*/ 1783323 h 5511"/>
              <a:gd name="T78" fmla="*/ 413134 w 2938"/>
              <a:gd name="T79" fmla="*/ 1756015 h 5511"/>
              <a:gd name="T80" fmla="*/ 413826 w 2938"/>
              <a:gd name="T81" fmla="*/ 1731818 h 5511"/>
              <a:gd name="T82" fmla="*/ 422123 w 2938"/>
              <a:gd name="T83" fmla="*/ 1704856 h 5511"/>
              <a:gd name="T84" fmla="*/ 437335 w 2938"/>
              <a:gd name="T85" fmla="*/ 1682387 h 5511"/>
              <a:gd name="T86" fmla="*/ 458078 w 2938"/>
              <a:gd name="T87" fmla="*/ 1665103 h 5511"/>
              <a:gd name="T88" fmla="*/ 483661 w 2938"/>
              <a:gd name="T89" fmla="*/ 1654042 h 5511"/>
              <a:gd name="T90" fmla="*/ 507516 w 2938"/>
              <a:gd name="T91" fmla="*/ 1651277 h 5511"/>
              <a:gd name="T92" fmla="*/ 536210 w 2938"/>
              <a:gd name="T93" fmla="*/ 1655425 h 5511"/>
              <a:gd name="T94" fmla="*/ 561102 w 2938"/>
              <a:gd name="T95" fmla="*/ 1667523 h 5511"/>
              <a:gd name="T96" fmla="*/ 581154 w 2938"/>
              <a:gd name="T97" fmla="*/ 1685498 h 5511"/>
              <a:gd name="T98" fmla="*/ 595674 w 2938"/>
              <a:gd name="T99" fmla="*/ 1709349 h 5511"/>
              <a:gd name="T100" fmla="*/ 602589 w 2938"/>
              <a:gd name="T101" fmla="*/ 1737003 h 5511"/>
              <a:gd name="T102" fmla="*/ 601897 w 2938"/>
              <a:gd name="T103" fmla="*/ 1761200 h 5511"/>
              <a:gd name="T104" fmla="*/ 593600 w 2938"/>
              <a:gd name="T105" fmla="*/ 1787817 h 5511"/>
              <a:gd name="T106" fmla="*/ 578388 w 2938"/>
              <a:gd name="T107" fmla="*/ 1810631 h 5511"/>
              <a:gd name="T108" fmla="*/ 556954 w 2938"/>
              <a:gd name="T109" fmla="*/ 1827915 h 5511"/>
              <a:gd name="T110" fmla="*/ 531370 w 2938"/>
              <a:gd name="T111" fmla="*/ 1838631 h 5511"/>
              <a:gd name="T112" fmla="*/ 952456 w 2938"/>
              <a:gd name="T113" fmla="*/ 1587673 h 551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38" h="5511">
                <a:moveTo>
                  <a:pt x="2479" y="0"/>
                </a:moveTo>
                <a:lnTo>
                  <a:pt x="458" y="0"/>
                </a:lnTo>
                <a:lnTo>
                  <a:pt x="435" y="1"/>
                </a:lnTo>
                <a:lnTo>
                  <a:pt x="412" y="3"/>
                </a:lnTo>
                <a:lnTo>
                  <a:pt x="389" y="7"/>
                </a:lnTo>
                <a:lnTo>
                  <a:pt x="366" y="11"/>
                </a:lnTo>
                <a:lnTo>
                  <a:pt x="345" y="16"/>
                </a:lnTo>
                <a:lnTo>
                  <a:pt x="322" y="22"/>
                </a:lnTo>
                <a:lnTo>
                  <a:pt x="301" y="29"/>
                </a:lnTo>
                <a:lnTo>
                  <a:pt x="281" y="37"/>
                </a:lnTo>
                <a:lnTo>
                  <a:pt x="260" y="46"/>
                </a:lnTo>
                <a:lnTo>
                  <a:pt x="240" y="56"/>
                </a:lnTo>
                <a:lnTo>
                  <a:pt x="221" y="67"/>
                </a:lnTo>
                <a:lnTo>
                  <a:pt x="203" y="80"/>
                </a:lnTo>
                <a:lnTo>
                  <a:pt x="184" y="93"/>
                </a:lnTo>
                <a:lnTo>
                  <a:pt x="167" y="106"/>
                </a:lnTo>
                <a:lnTo>
                  <a:pt x="150" y="120"/>
                </a:lnTo>
                <a:lnTo>
                  <a:pt x="135" y="135"/>
                </a:lnTo>
                <a:lnTo>
                  <a:pt x="119" y="152"/>
                </a:lnTo>
                <a:lnTo>
                  <a:pt x="104" y="169"/>
                </a:lnTo>
                <a:lnTo>
                  <a:pt x="91" y="186"/>
                </a:lnTo>
                <a:lnTo>
                  <a:pt x="78" y="203"/>
                </a:lnTo>
                <a:lnTo>
                  <a:pt x="66" y="223"/>
                </a:lnTo>
                <a:lnTo>
                  <a:pt x="55" y="242"/>
                </a:lnTo>
                <a:lnTo>
                  <a:pt x="45" y="261"/>
                </a:lnTo>
                <a:lnTo>
                  <a:pt x="35" y="281"/>
                </a:lnTo>
                <a:lnTo>
                  <a:pt x="27" y="303"/>
                </a:lnTo>
                <a:lnTo>
                  <a:pt x="20" y="324"/>
                </a:lnTo>
                <a:lnTo>
                  <a:pt x="14" y="345"/>
                </a:lnTo>
                <a:lnTo>
                  <a:pt x="9" y="368"/>
                </a:lnTo>
                <a:lnTo>
                  <a:pt x="5" y="390"/>
                </a:lnTo>
                <a:lnTo>
                  <a:pt x="2" y="413"/>
                </a:lnTo>
                <a:lnTo>
                  <a:pt x="0" y="437"/>
                </a:lnTo>
                <a:lnTo>
                  <a:pt x="0" y="460"/>
                </a:lnTo>
                <a:lnTo>
                  <a:pt x="0" y="5052"/>
                </a:lnTo>
                <a:lnTo>
                  <a:pt x="0" y="5076"/>
                </a:lnTo>
                <a:lnTo>
                  <a:pt x="2" y="5099"/>
                </a:lnTo>
                <a:lnTo>
                  <a:pt x="5" y="5122"/>
                </a:lnTo>
                <a:lnTo>
                  <a:pt x="9" y="5144"/>
                </a:lnTo>
                <a:lnTo>
                  <a:pt x="14" y="5167"/>
                </a:lnTo>
                <a:lnTo>
                  <a:pt x="20" y="5189"/>
                </a:lnTo>
                <a:lnTo>
                  <a:pt x="27" y="5210"/>
                </a:lnTo>
                <a:lnTo>
                  <a:pt x="35" y="5230"/>
                </a:lnTo>
                <a:lnTo>
                  <a:pt x="45" y="5251"/>
                </a:lnTo>
                <a:lnTo>
                  <a:pt x="55" y="5271"/>
                </a:lnTo>
                <a:lnTo>
                  <a:pt x="66" y="5290"/>
                </a:lnTo>
                <a:lnTo>
                  <a:pt x="78" y="5309"/>
                </a:lnTo>
                <a:lnTo>
                  <a:pt x="91" y="5327"/>
                </a:lnTo>
                <a:lnTo>
                  <a:pt x="104" y="5344"/>
                </a:lnTo>
                <a:lnTo>
                  <a:pt x="119" y="5360"/>
                </a:lnTo>
                <a:lnTo>
                  <a:pt x="135" y="5377"/>
                </a:lnTo>
                <a:lnTo>
                  <a:pt x="150" y="5392"/>
                </a:lnTo>
                <a:lnTo>
                  <a:pt x="167" y="5406"/>
                </a:lnTo>
                <a:lnTo>
                  <a:pt x="184" y="5420"/>
                </a:lnTo>
                <a:lnTo>
                  <a:pt x="203" y="5433"/>
                </a:lnTo>
                <a:lnTo>
                  <a:pt x="221" y="5445"/>
                </a:lnTo>
                <a:lnTo>
                  <a:pt x="240" y="5456"/>
                </a:lnTo>
                <a:lnTo>
                  <a:pt x="260" y="5466"/>
                </a:lnTo>
                <a:lnTo>
                  <a:pt x="281" y="5475"/>
                </a:lnTo>
                <a:lnTo>
                  <a:pt x="301" y="5484"/>
                </a:lnTo>
                <a:lnTo>
                  <a:pt x="322" y="5491"/>
                </a:lnTo>
                <a:lnTo>
                  <a:pt x="345" y="5497"/>
                </a:lnTo>
                <a:lnTo>
                  <a:pt x="366" y="5502"/>
                </a:lnTo>
                <a:lnTo>
                  <a:pt x="389" y="5506"/>
                </a:lnTo>
                <a:lnTo>
                  <a:pt x="412" y="5509"/>
                </a:lnTo>
                <a:lnTo>
                  <a:pt x="435" y="5511"/>
                </a:lnTo>
                <a:lnTo>
                  <a:pt x="458" y="5511"/>
                </a:lnTo>
                <a:lnTo>
                  <a:pt x="2479" y="5511"/>
                </a:lnTo>
                <a:lnTo>
                  <a:pt x="2502" y="5511"/>
                </a:lnTo>
                <a:lnTo>
                  <a:pt x="2525" y="5509"/>
                </a:lnTo>
                <a:lnTo>
                  <a:pt x="2549" y="5506"/>
                </a:lnTo>
                <a:lnTo>
                  <a:pt x="2571" y="5502"/>
                </a:lnTo>
                <a:lnTo>
                  <a:pt x="2593" y="5497"/>
                </a:lnTo>
                <a:lnTo>
                  <a:pt x="2615" y="5491"/>
                </a:lnTo>
                <a:lnTo>
                  <a:pt x="2636" y="5484"/>
                </a:lnTo>
                <a:lnTo>
                  <a:pt x="2657" y="5475"/>
                </a:lnTo>
                <a:lnTo>
                  <a:pt x="2677" y="5466"/>
                </a:lnTo>
                <a:lnTo>
                  <a:pt x="2698" y="5456"/>
                </a:lnTo>
                <a:lnTo>
                  <a:pt x="2716" y="5445"/>
                </a:lnTo>
                <a:lnTo>
                  <a:pt x="2735" y="5433"/>
                </a:lnTo>
                <a:lnTo>
                  <a:pt x="2754" y="5420"/>
                </a:lnTo>
                <a:lnTo>
                  <a:pt x="2771" y="5406"/>
                </a:lnTo>
                <a:lnTo>
                  <a:pt x="2787" y="5392"/>
                </a:lnTo>
                <a:lnTo>
                  <a:pt x="2803" y="5377"/>
                </a:lnTo>
                <a:lnTo>
                  <a:pt x="2818" y="5360"/>
                </a:lnTo>
                <a:lnTo>
                  <a:pt x="2833" y="5344"/>
                </a:lnTo>
                <a:lnTo>
                  <a:pt x="2847" y="5327"/>
                </a:lnTo>
                <a:lnTo>
                  <a:pt x="2859" y="5309"/>
                </a:lnTo>
                <a:lnTo>
                  <a:pt x="2871" y="5290"/>
                </a:lnTo>
                <a:lnTo>
                  <a:pt x="2882" y="5271"/>
                </a:lnTo>
                <a:lnTo>
                  <a:pt x="2892" y="5251"/>
                </a:lnTo>
                <a:lnTo>
                  <a:pt x="2902" y="5230"/>
                </a:lnTo>
                <a:lnTo>
                  <a:pt x="2910" y="5210"/>
                </a:lnTo>
                <a:lnTo>
                  <a:pt x="2918" y="5189"/>
                </a:lnTo>
                <a:lnTo>
                  <a:pt x="2924" y="5167"/>
                </a:lnTo>
                <a:lnTo>
                  <a:pt x="2929" y="5144"/>
                </a:lnTo>
                <a:lnTo>
                  <a:pt x="2933" y="5122"/>
                </a:lnTo>
                <a:lnTo>
                  <a:pt x="2936" y="5099"/>
                </a:lnTo>
                <a:lnTo>
                  <a:pt x="2937" y="5076"/>
                </a:lnTo>
                <a:lnTo>
                  <a:pt x="2938" y="5052"/>
                </a:lnTo>
                <a:lnTo>
                  <a:pt x="2938" y="460"/>
                </a:lnTo>
                <a:lnTo>
                  <a:pt x="2937" y="437"/>
                </a:lnTo>
                <a:lnTo>
                  <a:pt x="2936" y="413"/>
                </a:lnTo>
                <a:lnTo>
                  <a:pt x="2933" y="390"/>
                </a:lnTo>
                <a:lnTo>
                  <a:pt x="2929" y="368"/>
                </a:lnTo>
                <a:lnTo>
                  <a:pt x="2924" y="345"/>
                </a:lnTo>
                <a:lnTo>
                  <a:pt x="2918" y="324"/>
                </a:lnTo>
                <a:lnTo>
                  <a:pt x="2910" y="303"/>
                </a:lnTo>
                <a:lnTo>
                  <a:pt x="2902" y="281"/>
                </a:lnTo>
                <a:lnTo>
                  <a:pt x="2892" y="261"/>
                </a:lnTo>
                <a:lnTo>
                  <a:pt x="2882" y="242"/>
                </a:lnTo>
                <a:lnTo>
                  <a:pt x="2871" y="223"/>
                </a:lnTo>
                <a:lnTo>
                  <a:pt x="2859" y="203"/>
                </a:lnTo>
                <a:lnTo>
                  <a:pt x="2847" y="186"/>
                </a:lnTo>
                <a:lnTo>
                  <a:pt x="2833" y="169"/>
                </a:lnTo>
                <a:lnTo>
                  <a:pt x="2818" y="152"/>
                </a:lnTo>
                <a:lnTo>
                  <a:pt x="2803" y="135"/>
                </a:lnTo>
                <a:lnTo>
                  <a:pt x="2787" y="120"/>
                </a:lnTo>
                <a:lnTo>
                  <a:pt x="2771" y="106"/>
                </a:lnTo>
                <a:lnTo>
                  <a:pt x="2754" y="93"/>
                </a:lnTo>
                <a:lnTo>
                  <a:pt x="2735" y="80"/>
                </a:lnTo>
                <a:lnTo>
                  <a:pt x="2716" y="67"/>
                </a:lnTo>
                <a:lnTo>
                  <a:pt x="2698" y="56"/>
                </a:lnTo>
                <a:lnTo>
                  <a:pt x="2677" y="46"/>
                </a:lnTo>
                <a:lnTo>
                  <a:pt x="2657" y="37"/>
                </a:lnTo>
                <a:lnTo>
                  <a:pt x="2636" y="29"/>
                </a:lnTo>
                <a:lnTo>
                  <a:pt x="2615" y="22"/>
                </a:lnTo>
                <a:lnTo>
                  <a:pt x="2593" y="16"/>
                </a:lnTo>
                <a:lnTo>
                  <a:pt x="2571" y="11"/>
                </a:lnTo>
                <a:lnTo>
                  <a:pt x="2549" y="7"/>
                </a:lnTo>
                <a:lnTo>
                  <a:pt x="2525" y="3"/>
                </a:lnTo>
                <a:lnTo>
                  <a:pt x="2502" y="1"/>
                </a:lnTo>
                <a:lnTo>
                  <a:pt x="2479" y="0"/>
                </a:lnTo>
                <a:close/>
                <a:moveTo>
                  <a:pt x="1194" y="369"/>
                </a:moveTo>
                <a:lnTo>
                  <a:pt x="1744" y="369"/>
                </a:lnTo>
                <a:lnTo>
                  <a:pt x="1753" y="369"/>
                </a:lnTo>
                <a:lnTo>
                  <a:pt x="1763" y="370"/>
                </a:lnTo>
                <a:lnTo>
                  <a:pt x="1772" y="373"/>
                </a:lnTo>
                <a:lnTo>
                  <a:pt x="1780" y="376"/>
                </a:lnTo>
                <a:lnTo>
                  <a:pt x="1788" y="379"/>
                </a:lnTo>
                <a:lnTo>
                  <a:pt x="1796" y="384"/>
                </a:lnTo>
                <a:lnTo>
                  <a:pt x="1803" y="389"/>
                </a:lnTo>
                <a:lnTo>
                  <a:pt x="1809" y="395"/>
                </a:lnTo>
                <a:lnTo>
                  <a:pt x="1815" y="401"/>
                </a:lnTo>
                <a:lnTo>
                  <a:pt x="1820" y="408"/>
                </a:lnTo>
                <a:lnTo>
                  <a:pt x="1825" y="416"/>
                </a:lnTo>
                <a:lnTo>
                  <a:pt x="1828" y="424"/>
                </a:lnTo>
                <a:lnTo>
                  <a:pt x="1833" y="433"/>
                </a:lnTo>
                <a:lnTo>
                  <a:pt x="1835" y="442"/>
                </a:lnTo>
                <a:lnTo>
                  <a:pt x="1836" y="451"/>
                </a:lnTo>
                <a:lnTo>
                  <a:pt x="1837" y="460"/>
                </a:lnTo>
                <a:lnTo>
                  <a:pt x="1836" y="469"/>
                </a:lnTo>
                <a:lnTo>
                  <a:pt x="1835" y="478"/>
                </a:lnTo>
                <a:lnTo>
                  <a:pt x="1833" y="487"/>
                </a:lnTo>
                <a:lnTo>
                  <a:pt x="1828" y="495"/>
                </a:lnTo>
                <a:lnTo>
                  <a:pt x="1825" y="504"/>
                </a:lnTo>
                <a:lnTo>
                  <a:pt x="1820" y="512"/>
                </a:lnTo>
                <a:lnTo>
                  <a:pt x="1815" y="519"/>
                </a:lnTo>
                <a:lnTo>
                  <a:pt x="1809" y="525"/>
                </a:lnTo>
                <a:lnTo>
                  <a:pt x="1803" y="531"/>
                </a:lnTo>
                <a:lnTo>
                  <a:pt x="1796" y="536"/>
                </a:lnTo>
                <a:lnTo>
                  <a:pt x="1788" y="541"/>
                </a:lnTo>
                <a:lnTo>
                  <a:pt x="1780" y="545"/>
                </a:lnTo>
                <a:lnTo>
                  <a:pt x="1772" y="548"/>
                </a:lnTo>
                <a:lnTo>
                  <a:pt x="1763" y="550"/>
                </a:lnTo>
                <a:lnTo>
                  <a:pt x="1753" y="551"/>
                </a:lnTo>
                <a:lnTo>
                  <a:pt x="1744" y="552"/>
                </a:lnTo>
                <a:lnTo>
                  <a:pt x="1194" y="552"/>
                </a:lnTo>
                <a:lnTo>
                  <a:pt x="1184" y="551"/>
                </a:lnTo>
                <a:lnTo>
                  <a:pt x="1175" y="550"/>
                </a:lnTo>
                <a:lnTo>
                  <a:pt x="1166" y="548"/>
                </a:lnTo>
                <a:lnTo>
                  <a:pt x="1158" y="545"/>
                </a:lnTo>
                <a:lnTo>
                  <a:pt x="1150" y="541"/>
                </a:lnTo>
                <a:lnTo>
                  <a:pt x="1142" y="536"/>
                </a:lnTo>
                <a:lnTo>
                  <a:pt x="1135" y="531"/>
                </a:lnTo>
                <a:lnTo>
                  <a:pt x="1129" y="525"/>
                </a:lnTo>
                <a:lnTo>
                  <a:pt x="1123" y="519"/>
                </a:lnTo>
                <a:lnTo>
                  <a:pt x="1117" y="512"/>
                </a:lnTo>
                <a:lnTo>
                  <a:pt x="1112" y="504"/>
                </a:lnTo>
                <a:lnTo>
                  <a:pt x="1108" y="495"/>
                </a:lnTo>
                <a:lnTo>
                  <a:pt x="1105" y="487"/>
                </a:lnTo>
                <a:lnTo>
                  <a:pt x="1103" y="478"/>
                </a:lnTo>
                <a:lnTo>
                  <a:pt x="1102" y="469"/>
                </a:lnTo>
                <a:lnTo>
                  <a:pt x="1101" y="460"/>
                </a:lnTo>
                <a:lnTo>
                  <a:pt x="1102" y="451"/>
                </a:lnTo>
                <a:lnTo>
                  <a:pt x="1103" y="442"/>
                </a:lnTo>
                <a:lnTo>
                  <a:pt x="1105" y="433"/>
                </a:lnTo>
                <a:lnTo>
                  <a:pt x="1108" y="424"/>
                </a:lnTo>
                <a:lnTo>
                  <a:pt x="1112" y="416"/>
                </a:lnTo>
                <a:lnTo>
                  <a:pt x="1117" y="408"/>
                </a:lnTo>
                <a:lnTo>
                  <a:pt x="1123" y="401"/>
                </a:lnTo>
                <a:lnTo>
                  <a:pt x="1129" y="395"/>
                </a:lnTo>
                <a:lnTo>
                  <a:pt x="1135" y="389"/>
                </a:lnTo>
                <a:lnTo>
                  <a:pt x="1142" y="384"/>
                </a:lnTo>
                <a:lnTo>
                  <a:pt x="1150" y="379"/>
                </a:lnTo>
                <a:lnTo>
                  <a:pt x="1158" y="376"/>
                </a:lnTo>
                <a:lnTo>
                  <a:pt x="1166" y="373"/>
                </a:lnTo>
                <a:lnTo>
                  <a:pt x="1175" y="370"/>
                </a:lnTo>
                <a:lnTo>
                  <a:pt x="1184" y="369"/>
                </a:lnTo>
                <a:lnTo>
                  <a:pt x="1194" y="369"/>
                </a:lnTo>
                <a:close/>
                <a:moveTo>
                  <a:pt x="1468" y="5328"/>
                </a:moveTo>
                <a:lnTo>
                  <a:pt x="1468" y="5328"/>
                </a:lnTo>
                <a:lnTo>
                  <a:pt x="1454" y="5328"/>
                </a:lnTo>
                <a:lnTo>
                  <a:pt x="1441" y="5327"/>
                </a:lnTo>
                <a:lnTo>
                  <a:pt x="1427" y="5325"/>
                </a:lnTo>
                <a:lnTo>
                  <a:pt x="1414" y="5322"/>
                </a:lnTo>
                <a:lnTo>
                  <a:pt x="1399" y="5319"/>
                </a:lnTo>
                <a:lnTo>
                  <a:pt x="1387" y="5316"/>
                </a:lnTo>
                <a:lnTo>
                  <a:pt x="1374" y="5312"/>
                </a:lnTo>
                <a:lnTo>
                  <a:pt x="1362" y="5307"/>
                </a:lnTo>
                <a:lnTo>
                  <a:pt x="1350" y="5300"/>
                </a:lnTo>
                <a:lnTo>
                  <a:pt x="1338" y="5294"/>
                </a:lnTo>
                <a:lnTo>
                  <a:pt x="1325" y="5288"/>
                </a:lnTo>
                <a:lnTo>
                  <a:pt x="1314" y="5281"/>
                </a:lnTo>
                <a:lnTo>
                  <a:pt x="1304" y="5273"/>
                </a:lnTo>
                <a:lnTo>
                  <a:pt x="1294" y="5265"/>
                </a:lnTo>
                <a:lnTo>
                  <a:pt x="1284" y="5257"/>
                </a:lnTo>
                <a:lnTo>
                  <a:pt x="1274" y="5248"/>
                </a:lnTo>
                <a:lnTo>
                  <a:pt x="1265" y="5238"/>
                </a:lnTo>
                <a:lnTo>
                  <a:pt x="1256" y="5227"/>
                </a:lnTo>
                <a:lnTo>
                  <a:pt x="1248" y="5217"/>
                </a:lnTo>
                <a:lnTo>
                  <a:pt x="1240" y="5206"/>
                </a:lnTo>
                <a:lnTo>
                  <a:pt x="1233" y="5195"/>
                </a:lnTo>
                <a:lnTo>
                  <a:pt x="1227" y="5184"/>
                </a:lnTo>
                <a:lnTo>
                  <a:pt x="1221" y="5172"/>
                </a:lnTo>
                <a:lnTo>
                  <a:pt x="1215" y="5159"/>
                </a:lnTo>
                <a:lnTo>
                  <a:pt x="1210" y="5147"/>
                </a:lnTo>
                <a:lnTo>
                  <a:pt x="1206" y="5134"/>
                </a:lnTo>
                <a:lnTo>
                  <a:pt x="1202" y="5121"/>
                </a:lnTo>
                <a:lnTo>
                  <a:pt x="1199" y="5108"/>
                </a:lnTo>
                <a:lnTo>
                  <a:pt x="1197" y="5095"/>
                </a:lnTo>
                <a:lnTo>
                  <a:pt x="1195" y="5080"/>
                </a:lnTo>
                <a:lnTo>
                  <a:pt x="1194" y="5066"/>
                </a:lnTo>
                <a:lnTo>
                  <a:pt x="1194" y="5052"/>
                </a:lnTo>
                <a:lnTo>
                  <a:pt x="1194" y="5038"/>
                </a:lnTo>
                <a:lnTo>
                  <a:pt x="1195" y="5025"/>
                </a:lnTo>
                <a:lnTo>
                  <a:pt x="1197" y="5010"/>
                </a:lnTo>
                <a:lnTo>
                  <a:pt x="1199" y="4997"/>
                </a:lnTo>
                <a:lnTo>
                  <a:pt x="1202" y="4983"/>
                </a:lnTo>
                <a:lnTo>
                  <a:pt x="1206" y="4970"/>
                </a:lnTo>
                <a:lnTo>
                  <a:pt x="1210" y="4958"/>
                </a:lnTo>
                <a:lnTo>
                  <a:pt x="1215" y="4945"/>
                </a:lnTo>
                <a:lnTo>
                  <a:pt x="1221" y="4932"/>
                </a:lnTo>
                <a:lnTo>
                  <a:pt x="1227" y="4921"/>
                </a:lnTo>
                <a:lnTo>
                  <a:pt x="1233" y="4909"/>
                </a:lnTo>
                <a:lnTo>
                  <a:pt x="1240" y="4898"/>
                </a:lnTo>
                <a:lnTo>
                  <a:pt x="1248" y="4888"/>
                </a:lnTo>
                <a:lnTo>
                  <a:pt x="1256" y="4876"/>
                </a:lnTo>
                <a:lnTo>
                  <a:pt x="1265" y="4867"/>
                </a:lnTo>
                <a:lnTo>
                  <a:pt x="1274" y="4857"/>
                </a:lnTo>
                <a:lnTo>
                  <a:pt x="1284" y="4848"/>
                </a:lnTo>
                <a:lnTo>
                  <a:pt x="1294" y="4840"/>
                </a:lnTo>
                <a:lnTo>
                  <a:pt x="1304" y="4832"/>
                </a:lnTo>
                <a:lnTo>
                  <a:pt x="1314" y="4824"/>
                </a:lnTo>
                <a:lnTo>
                  <a:pt x="1325" y="4817"/>
                </a:lnTo>
                <a:lnTo>
                  <a:pt x="1338" y="4810"/>
                </a:lnTo>
                <a:lnTo>
                  <a:pt x="1350" y="4803"/>
                </a:lnTo>
                <a:lnTo>
                  <a:pt x="1362" y="4798"/>
                </a:lnTo>
                <a:lnTo>
                  <a:pt x="1374" y="4793"/>
                </a:lnTo>
                <a:lnTo>
                  <a:pt x="1387" y="4789"/>
                </a:lnTo>
                <a:lnTo>
                  <a:pt x="1399" y="4785"/>
                </a:lnTo>
                <a:lnTo>
                  <a:pt x="1414" y="4782"/>
                </a:lnTo>
                <a:lnTo>
                  <a:pt x="1427" y="4780"/>
                </a:lnTo>
                <a:lnTo>
                  <a:pt x="1441" y="4778"/>
                </a:lnTo>
                <a:lnTo>
                  <a:pt x="1454" y="4777"/>
                </a:lnTo>
                <a:lnTo>
                  <a:pt x="1468" y="4777"/>
                </a:lnTo>
                <a:lnTo>
                  <a:pt x="1483" y="4777"/>
                </a:lnTo>
                <a:lnTo>
                  <a:pt x="1497" y="4778"/>
                </a:lnTo>
                <a:lnTo>
                  <a:pt x="1511" y="4780"/>
                </a:lnTo>
                <a:lnTo>
                  <a:pt x="1524" y="4782"/>
                </a:lnTo>
                <a:lnTo>
                  <a:pt x="1537" y="4785"/>
                </a:lnTo>
                <a:lnTo>
                  <a:pt x="1551" y="4789"/>
                </a:lnTo>
                <a:lnTo>
                  <a:pt x="1564" y="4793"/>
                </a:lnTo>
                <a:lnTo>
                  <a:pt x="1576" y="4798"/>
                </a:lnTo>
                <a:lnTo>
                  <a:pt x="1588" y="4803"/>
                </a:lnTo>
                <a:lnTo>
                  <a:pt x="1600" y="4810"/>
                </a:lnTo>
                <a:lnTo>
                  <a:pt x="1611" y="4817"/>
                </a:lnTo>
                <a:lnTo>
                  <a:pt x="1623" y="4824"/>
                </a:lnTo>
                <a:lnTo>
                  <a:pt x="1634" y="4832"/>
                </a:lnTo>
                <a:lnTo>
                  <a:pt x="1644" y="4840"/>
                </a:lnTo>
                <a:lnTo>
                  <a:pt x="1654" y="4848"/>
                </a:lnTo>
                <a:lnTo>
                  <a:pt x="1664" y="4857"/>
                </a:lnTo>
                <a:lnTo>
                  <a:pt x="1673" y="4867"/>
                </a:lnTo>
                <a:lnTo>
                  <a:pt x="1681" y="4876"/>
                </a:lnTo>
                <a:lnTo>
                  <a:pt x="1690" y="4888"/>
                </a:lnTo>
                <a:lnTo>
                  <a:pt x="1698" y="4898"/>
                </a:lnTo>
                <a:lnTo>
                  <a:pt x="1705" y="4909"/>
                </a:lnTo>
                <a:lnTo>
                  <a:pt x="1711" y="4921"/>
                </a:lnTo>
                <a:lnTo>
                  <a:pt x="1717" y="4932"/>
                </a:lnTo>
                <a:lnTo>
                  <a:pt x="1723" y="4945"/>
                </a:lnTo>
                <a:lnTo>
                  <a:pt x="1728" y="4958"/>
                </a:lnTo>
                <a:lnTo>
                  <a:pt x="1732" y="4970"/>
                </a:lnTo>
                <a:lnTo>
                  <a:pt x="1736" y="4983"/>
                </a:lnTo>
                <a:lnTo>
                  <a:pt x="1739" y="4997"/>
                </a:lnTo>
                <a:lnTo>
                  <a:pt x="1741" y="5010"/>
                </a:lnTo>
                <a:lnTo>
                  <a:pt x="1743" y="5025"/>
                </a:lnTo>
                <a:lnTo>
                  <a:pt x="1744" y="5038"/>
                </a:lnTo>
                <a:lnTo>
                  <a:pt x="1744" y="5052"/>
                </a:lnTo>
                <a:lnTo>
                  <a:pt x="1744" y="5066"/>
                </a:lnTo>
                <a:lnTo>
                  <a:pt x="1743" y="5080"/>
                </a:lnTo>
                <a:lnTo>
                  <a:pt x="1741" y="5095"/>
                </a:lnTo>
                <a:lnTo>
                  <a:pt x="1739" y="5108"/>
                </a:lnTo>
                <a:lnTo>
                  <a:pt x="1736" y="5121"/>
                </a:lnTo>
                <a:lnTo>
                  <a:pt x="1732" y="5134"/>
                </a:lnTo>
                <a:lnTo>
                  <a:pt x="1728" y="5147"/>
                </a:lnTo>
                <a:lnTo>
                  <a:pt x="1723" y="5159"/>
                </a:lnTo>
                <a:lnTo>
                  <a:pt x="1717" y="5172"/>
                </a:lnTo>
                <a:lnTo>
                  <a:pt x="1711" y="5184"/>
                </a:lnTo>
                <a:lnTo>
                  <a:pt x="1705" y="5195"/>
                </a:lnTo>
                <a:lnTo>
                  <a:pt x="1698" y="5206"/>
                </a:lnTo>
                <a:lnTo>
                  <a:pt x="1690" y="5217"/>
                </a:lnTo>
                <a:lnTo>
                  <a:pt x="1681" y="5227"/>
                </a:lnTo>
                <a:lnTo>
                  <a:pt x="1673" y="5238"/>
                </a:lnTo>
                <a:lnTo>
                  <a:pt x="1664" y="5248"/>
                </a:lnTo>
                <a:lnTo>
                  <a:pt x="1654" y="5257"/>
                </a:lnTo>
                <a:lnTo>
                  <a:pt x="1644" y="5265"/>
                </a:lnTo>
                <a:lnTo>
                  <a:pt x="1634" y="5273"/>
                </a:lnTo>
                <a:lnTo>
                  <a:pt x="1623" y="5281"/>
                </a:lnTo>
                <a:lnTo>
                  <a:pt x="1611" y="5288"/>
                </a:lnTo>
                <a:lnTo>
                  <a:pt x="1600" y="5294"/>
                </a:lnTo>
                <a:lnTo>
                  <a:pt x="1588" y="5300"/>
                </a:lnTo>
                <a:lnTo>
                  <a:pt x="1576" y="5307"/>
                </a:lnTo>
                <a:lnTo>
                  <a:pt x="1564" y="5312"/>
                </a:lnTo>
                <a:lnTo>
                  <a:pt x="1551" y="5316"/>
                </a:lnTo>
                <a:lnTo>
                  <a:pt x="1537" y="5319"/>
                </a:lnTo>
                <a:lnTo>
                  <a:pt x="1524" y="5322"/>
                </a:lnTo>
                <a:lnTo>
                  <a:pt x="1511" y="5325"/>
                </a:lnTo>
                <a:lnTo>
                  <a:pt x="1497" y="5327"/>
                </a:lnTo>
                <a:lnTo>
                  <a:pt x="1483" y="5328"/>
                </a:lnTo>
                <a:lnTo>
                  <a:pt x="1468" y="5328"/>
                </a:lnTo>
                <a:close/>
                <a:moveTo>
                  <a:pt x="2755" y="4593"/>
                </a:moveTo>
                <a:lnTo>
                  <a:pt x="183" y="4593"/>
                </a:lnTo>
                <a:lnTo>
                  <a:pt x="183" y="919"/>
                </a:lnTo>
                <a:lnTo>
                  <a:pt x="2755" y="919"/>
                </a:lnTo>
                <a:lnTo>
                  <a:pt x="2755" y="4593"/>
                </a:lnTo>
                <a:close/>
              </a:path>
            </a:pathLst>
          </a:custGeom>
          <a:solidFill>
            <a:srgbClr val="333645"/>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dirty="0">
              <a:solidFill>
                <a:srgbClr val="8FAADC"/>
              </a:solidFill>
            </a:endParaRPr>
          </a:p>
        </p:txBody>
      </p:sp>
      <p:sp>
        <p:nvSpPr>
          <p:cNvPr id="8" name="KSO_Shape">
            <a:extLst>
              <a:ext uri="{FF2B5EF4-FFF2-40B4-BE49-F238E27FC236}">
                <a16:creationId xmlns:a16="http://schemas.microsoft.com/office/drawing/2014/main" id="{EC160F82-E2D5-450B-B9E6-F0C07E9670BE}"/>
              </a:ext>
            </a:extLst>
          </p:cNvPr>
          <p:cNvSpPr>
            <a:spLocks noChangeAspect="1"/>
          </p:cNvSpPr>
          <p:nvPr/>
        </p:nvSpPr>
        <p:spPr bwMode="auto">
          <a:xfrm>
            <a:off x="6485847" y="4836284"/>
            <a:ext cx="220800" cy="360000"/>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rgbClr val="333645"/>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8FAADC"/>
              </a:solidFill>
            </a:endParaRPr>
          </a:p>
        </p:txBody>
      </p:sp>
      <p:sp>
        <p:nvSpPr>
          <p:cNvPr id="9" name="矩形 8">
            <a:extLst>
              <a:ext uri="{FF2B5EF4-FFF2-40B4-BE49-F238E27FC236}">
                <a16:creationId xmlns:a16="http://schemas.microsoft.com/office/drawing/2014/main" id="{D2153CB0-0242-4F0A-99C1-F092C4C1D4E6}"/>
              </a:ext>
            </a:extLst>
          </p:cNvPr>
          <p:cNvSpPr/>
          <p:nvPr/>
        </p:nvSpPr>
        <p:spPr>
          <a:xfrm>
            <a:off x="7137886" y="2268189"/>
            <a:ext cx="4084294" cy="1524007"/>
          </a:xfrm>
          <a:prstGeom prst="rect">
            <a:avLst/>
          </a:prstGeom>
        </p:spPr>
        <p:txBody>
          <a:bodyPr wrap="square">
            <a:spAutoFit/>
          </a:bodyPr>
          <a:lstStyle/>
          <a:p>
            <a:pPr>
              <a:lnSpc>
                <a:spcPct val="150000"/>
              </a:lnSpc>
            </a:pPr>
            <a:r>
              <a:rPr lang="vi-VN" sz="1600" dirty="0" smtClean="0">
                <a:solidFill>
                  <a:schemeClr val="bg1"/>
                </a:solidFill>
              </a:rPr>
              <a:t>- Giá </a:t>
            </a:r>
            <a:r>
              <a:rPr lang="vi-VN" sz="1600" dirty="0">
                <a:solidFill>
                  <a:schemeClr val="bg1"/>
                </a:solidFill>
              </a:rPr>
              <a:t>nhà là yếu tố then chốt phản ánh cung cầu thị trường bất động sản.</a:t>
            </a:r>
          </a:p>
          <a:p>
            <a:pPr>
              <a:lnSpc>
                <a:spcPct val="150000"/>
              </a:lnSpc>
            </a:pPr>
            <a:r>
              <a:rPr lang="vi-VN" sz="1600" dirty="0" smtClean="0">
                <a:solidFill>
                  <a:schemeClr val="bg1"/>
                </a:solidFill>
              </a:rPr>
              <a:t>- Ứng </a:t>
            </a:r>
            <a:r>
              <a:rPr lang="vi-VN" sz="1600" dirty="0">
                <a:solidFill>
                  <a:schemeClr val="bg1"/>
                </a:solidFill>
              </a:rPr>
              <a:t>dụng hỗ trợ nhà đầu tư, người mua bán</a:t>
            </a:r>
            <a:r>
              <a:rPr lang="vi-VN" sz="1600" dirty="0" smtClean="0">
                <a:solidFill>
                  <a:schemeClr val="bg1"/>
                </a:solidFill>
              </a:rPr>
              <a:t>.</a:t>
            </a:r>
            <a:endParaRPr lang="vi-VN" sz="1600" dirty="0">
              <a:solidFill>
                <a:schemeClr val="bg1"/>
              </a:solidFill>
            </a:endParaRPr>
          </a:p>
        </p:txBody>
      </p:sp>
      <p:sp>
        <p:nvSpPr>
          <p:cNvPr id="10" name="文本框 9">
            <a:extLst>
              <a:ext uri="{FF2B5EF4-FFF2-40B4-BE49-F238E27FC236}">
                <a16:creationId xmlns:a16="http://schemas.microsoft.com/office/drawing/2014/main" id="{301A6BC8-585A-4B51-B6E2-C504B7A6D6F3}"/>
              </a:ext>
            </a:extLst>
          </p:cNvPr>
          <p:cNvSpPr txBox="1"/>
          <p:nvPr/>
        </p:nvSpPr>
        <p:spPr>
          <a:xfrm>
            <a:off x="7138723" y="1923091"/>
            <a:ext cx="4403770" cy="369332"/>
          </a:xfrm>
          <a:prstGeom prst="rect">
            <a:avLst/>
          </a:prstGeom>
          <a:noFill/>
        </p:spPr>
        <p:txBody>
          <a:bodyPr wrap="none" rtlCol="0">
            <a:spAutoFit/>
          </a:bodyPr>
          <a:lstStyle/>
          <a:p>
            <a:r>
              <a:rPr lang="vi-VN" b="1" dirty="0">
                <a:solidFill>
                  <a:schemeClr val="bg1"/>
                </a:solidFill>
              </a:rPr>
              <a:t>Tầm quan trọng của dự đoán giá </a:t>
            </a:r>
            <a:r>
              <a:rPr lang="vi-VN" b="1" dirty="0" smtClean="0">
                <a:solidFill>
                  <a:schemeClr val="bg1"/>
                </a:solidFill>
              </a:rPr>
              <a:t>nhà:</a:t>
            </a:r>
            <a:endParaRPr lang="vi-VN" dirty="0">
              <a:solidFill>
                <a:schemeClr val="bg1"/>
              </a:solidFill>
            </a:endParaRPr>
          </a:p>
        </p:txBody>
      </p:sp>
      <p:sp>
        <p:nvSpPr>
          <p:cNvPr id="11" name="矩形 10">
            <a:extLst>
              <a:ext uri="{FF2B5EF4-FFF2-40B4-BE49-F238E27FC236}">
                <a16:creationId xmlns:a16="http://schemas.microsoft.com/office/drawing/2014/main" id="{032FF2CE-F024-48B6-BB79-66230C442CCD}"/>
              </a:ext>
            </a:extLst>
          </p:cNvPr>
          <p:cNvSpPr/>
          <p:nvPr/>
        </p:nvSpPr>
        <p:spPr>
          <a:xfrm>
            <a:off x="7137886" y="4919926"/>
            <a:ext cx="4084294" cy="1200329"/>
          </a:xfrm>
          <a:prstGeom prst="rect">
            <a:avLst/>
          </a:prstGeom>
        </p:spPr>
        <p:txBody>
          <a:bodyPr wrap="square">
            <a:spAutoFit/>
          </a:bodyPr>
          <a:lstStyle/>
          <a:p>
            <a:pPr>
              <a:lnSpc>
                <a:spcPct val="150000"/>
              </a:lnSpc>
            </a:pPr>
            <a:r>
              <a:rPr lang="vi-VN" sz="1600" dirty="0" smtClean="0">
                <a:solidFill>
                  <a:schemeClr val="bg1"/>
                </a:solidFill>
              </a:rPr>
              <a:t>- Biến </a:t>
            </a:r>
            <a:r>
              <a:rPr lang="vi-VN" sz="1600" dirty="0">
                <a:solidFill>
                  <a:schemeClr val="bg1"/>
                </a:solidFill>
              </a:rPr>
              <a:t>động mạnh, ảnh hưởng bởi lãi suất, chính sách nhà nước.</a:t>
            </a:r>
          </a:p>
          <a:p>
            <a:pPr>
              <a:lnSpc>
                <a:spcPct val="150000"/>
              </a:lnSpc>
            </a:pPr>
            <a:r>
              <a:rPr lang="vi-VN" sz="1600" dirty="0" smtClean="0">
                <a:solidFill>
                  <a:schemeClr val="bg1"/>
                </a:solidFill>
              </a:rPr>
              <a:t>- Cần </a:t>
            </a:r>
            <a:r>
              <a:rPr lang="vi-VN" sz="1600" dirty="0">
                <a:solidFill>
                  <a:schemeClr val="bg1"/>
                </a:solidFill>
              </a:rPr>
              <a:t>các mô hình dự đoán chính </a:t>
            </a:r>
            <a:r>
              <a:rPr lang="vi-VN" sz="1600" dirty="0" smtClean="0">
                <a:solidFill>
                  <a:schemeClr val="bg1"/>
                </a:solidFill>
              </a:rPr>
              <a:t>xác.</a:t>
            </a:r>
            <a:endParaRPr lang="vi-VN" sz="1600" dirty="0">
              <a:solidFill>
                <a:schemeClr val="bg1"/>
              </a:solidFill>
            </a:endParaRPr>
          </a:p>
        </p:txBody>
      </p:sp>
      <p:sp>
        <p:nvSpPr>
          <p:cNvPr id="12" name="文本框 11">
            <a:extLst>
              <a:ext uri="{FF2B5EF4-FFF2-40B4-BE49-F238E27FC236}">
                <a16:creationId xmlns:a16="http://schemas.microsoft.com/office/drawing/2014/main" id="{B97594EC-A813-4439-9941-9E347D6ED187}"/>
              </a:ext>
            </a:extLst>
          </p:cNvPr>
          <p:cNvSpPr txBox="1"/>
          <p:nvPr/>
        </p:nvSpPr>
        <p:spPr>
          <a:xfrm>
            <a:off x="7138723" y="4574828"/>
            <a:ext cx="2358338" cy="369332"/>
          </a:xfrm>
          <a:prstGeom prst="rect">
            <a:avLst/>
          </a:prstGeom>
          <a:noFill/>
        </p:spPr>
        <p:txBody>
          <a:bodyPr wrap="none" rtlCol="0">
            <a:spAutoFit/>
          </a:bodyPr>
          <a:lstStyle/>
          <a:p>
            <a:r>
              <a:rPr lang="vi-VN" dirty="0" smtClean="0">
                <a:solidFill>
                  <a:schemeClr val="bg1"/>
                </a:solidFill>
              </a:rPr>
              <a:t>Xu hướng thị trường:</a:t>
            </a:r>
            <a:endParaRPr lang="vi-VN" dirty="0">
              <a:solidFill>
                <a:schemeClr val="bg1"/>
              </a:solidFill>
            </a:endParaRPr>
          </a:p>
        </p:txBody>
      </p:sp>
      <p:sp>
        <p:nvSpPr>
          <p:cNvPr id="13" name="矩形 12">
            <a:extLst>
              <a:ext uri="{FF2B5EF4-FFF2-40B4-BE49-F238E27FC236}">
                <a16:creationId xmlns:a16="http://schemas.microsoft.com/office/drawing/2014/main" id="{0D20C6D0-C262-499D-BCCE-19BB4A9C2DCC}"/>
              </a:ext>
            </a:extLst>
          </p:cNvPr>
          <p:cNvSpPr/>
          <p:nvPr/>
        </p:nvSpPr>
        <p:spPr>
          <a:xfrm>
            <a:off x="1865238" y="3890818"/>
            <a:ext cx="2933209" cy="306559"/>
          </a:xfrm>
          <a:prstGeom prst="rect">
            <a:avLst/>
          </a:prstGeom>
        </p:spPr>
        <p:txBody>
          <a:bodyPr wrap="square">
            <a:spAutoFit/>
          </a:bodyPr>
          <a:lstStyle/>
          <a:p>
            <a:pPr algn="just">
              <a:lnSpc>
                <a:spcPct val="130000"/>
              </a:lnSpc>
              <a:spcBef>
                <a:spcPts val="800"/>
              </a:spcBef>
            </a:pPr>
            <a:endParaRPr lang="zh-CN" altLang="en-US" sz="1200" dirty="0">
              <a:solidFill>
                <a:srgbClr val="191840"/>
              </a:solidFill>
              <a:latin typeface="Noto Sans S Chinese Medium" panose="020B0600000000000000" pitchFamily="34" charset="-122"/>
              <a:ea typeface="Noto Sans S Chinese Medium" panose="020B0600000000000000" pitchFamily="34" charset="-122"/>
            </a:endParaRPr>
          </a:p>
        </p:txBody>
      </p:sp>
      <p:sp>
        <p:nvSpPr>
          <p:cNvPr id="14" name="矩形 13">
            <a:extLst>
              <a:ext uri="{FF2B5EF4-FFF2-40B4-BE49-F238E27FC236}">
                <a16:creationId xmlns:a16="http://schemas.microsoft.com/office/drawing/2014/main" id="{E0AD3E09-C6A0-4A76-B101-82B98A8977B9}"/>
              </a:ext>
            </a:extLst>
          </p:cNvPr>
          <p:cNvSpPr/>
          <p:nvPr/>
        </p:nvSpPr>
        <p:spPr>
          <a:xfrm>
            <a:off x="3869719" y="3521486"/>
            <a:ext cx="184730" cy="369332"/>
          </a:xfrm>
          <a:prstGeom prst="rect">
            <a:avLst/>
          </a:prstGeom>
        </p:spPr>
        <p:txBody>
          <a:bodyPr wrap="none">
            <a:spAutoFit/>
          </a:bodyPr>
          <a:lstStyle/>
          <a:p>
            <a:pPr algn="r">
              <a:spcBef>
                <a:spcPts val="800"/>
              </a:spcBef>
            </a:pPr>
            <a:endParaRPr lang="en-US" altLang="zh-CN" dirty="0">
              <a:solidFill>
                <a:srgbClr val="191840"/>
              </a:solidFill>
              <a:latin typeface="Noto Sans S Chinese Medium" panose="020B0600000000000000" pitchFamily="34" charset="-122"/>
              <a:ea typeface="Noto Sans S Chinese Medium" panose="020B0600000000000000" pitchFamily="34" charset="-122"/>
              <a:cs typeface="+mn-ea"/>
              <a:sym typeface="Arial"/>
            </a:endParaRPr>
          </a:p>
        </p:txBody>
      </p:sp>
      <p:sp>
        <p:nvSpPr>
          <p:cNvPr id="17" name="文本框 3">
            <a:extLst>
              <a:ext uri="{FF2B5EF4-FFF2-40B4-BE49-F238E27FC236}">
                <a16:creationId xmlns:a16="http://schemas.microsoft.com/office/drawing/2014/main" id="{B70DC725-CE2C-4B76-8162-1FCD1878B671}"/>
              </a:ext>
            </a:extLst>
          </p:cNvPr>
          <p:cNvSpPr txBox="1"/>
          <p:nvPr>
            <p:custDataLst>
              <p:tags r:id="rId1"/>
            </p:custDataLst>
          </p:nvPr>
        </p:nvSpPr>
        <p:spPr>
          <a:xfrm>
            <a:off x="456874" y="5010424"/>
            <a:ext cx="869149" cy="584775"/>
          </a:xfrm>
          <a:prstGeom prst="rect">
            <a:avLst/>
          </a:prstGeom>
          <a:noFill/>
        </p:spPr>
        <p:txBody>
          <a:bodyPr wrap="none" rtlCol="0">
            <a:spAutoFit/>
          </a:bodyPr>
          <a:lstStyle/>
          <a:p>
            <a:r>
              <a:rPr lang="en-US" altLang="zh-CN" sz="3200" dirty="0">
                <a:solidFill>
                  <a:srgbClr val="8FAADC"/>
                </a:solidFill>
                <a:latin typeface="Noto Sans S Chinese Medium" panose="020B0600000000000000" pitchFamily="34" charset="-122"/>
                <a:ea typeface="Noto Sans S Chinese Medium" panose="020B0600000000000000" pitchFamily="34" charset="-122"/>
              </a:rPr>
              <a:t>15</a:t>
            </a:r>
            <a:r>
              <a:rPr lang="en-US" altLang="zh-CN" dirty="0">
                <a:solidFill>
                  <a:srgbClr val="8FAADC"/>
                </a:solidFill>
                <a:latin typeface="Noto Sans S Chinese Medium" panose="020B0600000000000000" pitchFamily="34" charset="-122"/>
                <a:ea typeface="Noto Sans S Chinese Medium" panose="020B0600000000000000" pitchFamily="34" charset="-122"/>
              </a:rPr>
              <a:t>%</a:t>
            </a:r>
            <a:endParaRPr lang="zh-CN" altLang="en-US" dirty="0">
              <a:solidFill>
                <a:srgbClr val="8FAADC"/>
              </a:solidFill>
              <a:latin typeface="Noto Sans S Chinese Medium" panose="020B0600000000000000" pitchFamily="34" charset="-122"/>
              <a:ea typeface="Noto Sans S Chinese Medium" panose="020B0600000000000000" pitchFamily="34" charset="-122"/>
            </a:endParaRPr>
          </a:p>
        </p:txBody>
      </p:sp>
      <p:sp>
        <p:nvSpPr>
          <p:cNvPr id="18" name="文本框 4">
            <a:extLst>
              <a:ext uri="{FF2B5EF4-FFF2-40B4-BE49-F238E27FC236}">
                <a16:creationId xmlns:a16="http://schemas.microsoft.com/office/drawing/2014/main" id="{1951AB0F-11BF-4453-8C7E-FE403F550071}"/>
              </a:ext>
            </a:extLst>
          </p:cNvPr>
          <p:cNvSpPr txBox="1"/>
          <p:nvPr>
            <p:custDataLst>
              <p:tags r:id="rId2"/>
            </p:custDataLst>
          </p:nvPr>
        </p:nvSpPr>
        <p:spPr>
          <a:xfrm>
            <a:off x="1498528" y="4121399"/>
            <a:ext cx="869149" cy="584775"/>
          </a:xfrm>
          <a:prstGeom prst="rect">
            <a:avLst/>
          </a:prstGeom>
          <a:noFill/>
        </p:spPr>
        <p:txBody>
          <a:bodyPr wrap="none" rtlCol="0">
            <a:spAutoFit/>
          </a:bodyPr>
          <a:lstStyle/>
          <a:p>
            <a:r>
              <a:rPr lang="en-US" altLang="zh-CN" sz="3200" dirty="0">
                <a:solidFill>
                  <a:srgbClr val="8FAADC"/>
                </a:solidFill>
                <a:latin typeface="Noto Sans S Chinese Medium" panose="020B0600000000000000" pitchFamily="34" charset="-122"/>
                <a:ea typeface="Noto Sans S Chinese Medium" panose="020B0600000000000000" pitchFamily="34" charset="-122"/>
              </a:rPr>
              <a:t>31</a:t>
            </a:r>
            <a:r>
              <a:rPr lang="en-US" altLang="zh-CN" dirty="0">
                <a:solidFill>
                  <a:srgbClr val="8FAADC"/>
                </a:solidFill>
                <a:latin typeface="Noto Sans S Chinese Medium" panose="020B0600000000000000" pitchFamily="34" charset="-122"/>
                <a:ea typeface="Noto Sans S Chinese Medium" panose="020B0600000000000000" pitchFamily="34" charset="-122"/>
              </a:rPr>
              <a:t>%</a:t>
            </a:r>
            <a:endParaRPr lang="zh-CN" altLang="en-US" dirty="0">
              <a:solidFill>
                <a:srgbClr val="8FAADC"/>
              </a:solidFill>
              <a:latin typeface="Noto Sans S Chinese Medium" panose="020B0600000000000000" pitchFamily="34" charset="-122"/>
              <a:ea typeface="Noto Sans S Chinese Medium" panose="020B0600000000000000" pitchFamily="34" charset="-122"/>
            </a:endParaRPr>
          </a:p>
        </p:txBody>
      </p:sp>
      <p:sp>
        <p:nvSpPr>
          <p:cNvPr id="19" name="文本框 5">
            <a:extLst>
              <a:ext uri="{FF2B5EF4-FFF2-40B4-BE49-F238E27FC236}">
                <a16:creationId xmlns:a16="http://schemas.microsoft.com/office/drawing/2014/main" id="{1EFD9B42-D6E2-4BFE-849F-A6BB0E528B7B}"/>
              </a:ext>
            </a:extLst>
          </p:cNvPr>
          <p:cNvSpPr txBox="1"/>
          <p:nvPr>
            <p:custDataLst>
              <p:tags r:id="rId3"/>
            </p:custDataLst>
          </p:nvPr>
        </p:nvSpPr>
        <p:spPr>
          <a:xfrm>
            <a:off x="2610089" y="2821020"/>
            <a:ext cx="869149" cy="584775"/>
          </a:xfrm>
          <a:prstGeom prst="rect">
            <a:avLst/>
          </a:prstGeom>
          <a:noFill/>
        </p:spPr>
        <p:txBody>
          <a:bodyPr wrap="none" rtlCol="0">
            <a:spAutoFit/>
          </a:bodyPr>
          <a:lstStyle/>
          <a:p>
            <a:r>
              <a:rPr lang="en-US" altLang="zh-CN" sz="3200" dirty="0">
                <a:solidFill>
                  <a:srgbClr val="8FAADC"/>
                </a:solidFill>
                <a:latin typeface="Noto Sans S Chinese Medium" panose="020B0600000000000000" pitchFamily="34" charset="-122"/>
                <a:ea typeface="Noto Sans S Chinese Medium" panose="020B0600000000000000" pitchFamily="34" charset="-122"/>
              </a:rPr>
              <a:t>69</a:t>
            </a:r>
            <a:r>
              <a:rPr lang="en-US" altLang="zh-CN" dirty="0">
                <a:solidFill>
                  <a:srgbClr val="8FAADC"/>
                </a:solidFill>
                <a:latin typeface="Noto Sans S Chinese Medium" panose="020B0600000000000000" pitchFamily="34" charset="-122"/>
                <a:ea typeface="Noto Sans S Chinese Medium" panose="020B0600000000000000" pitchFamily="34" charset="-122"/>
              </a:rPr>
              <a:t>%</a:t>
            </a:r>
            <a:endParaRPr lang="zh-CN" altLang="en-US" dirty="0">
              <a:solidFill>
                <a:srgbClr val="8FAADC"/>
              </a:solidFill>
              <a:latin typeface="Noto Sans S Chinese Medium" panose="020B0600000000000000" pitchFamily="34" charset="-122"/>
              <a:ea typeface="Noto Sans S Chinese Medium" panose="020B0600000000000000" pitchFamily="34" charset="-122"/>
            </a:endParaRPr>
          </a:p>
        </p:txBody>
      </p:sp>
      <p:sp>
        <p:nvSpPr>
          <p:cNvPr id="20" name="文本框 7">
            <a:extLst>
              <a:ext uri="{FF2B5EF4-FFF2-40B4-BE49-F238E27FC236}">
                <a16:creationId xmlns:a16="http://schemas.microsoft.com/office/drawing/2014/main" id="{573F58E9-ED83-4E6C-8104-3523FF5B6D19}"/>
              </a:ext>
            </a:extLst>
          </p:cNvPr>
          <p:cNvSpPr txBox="1"/>
          <p:nvPr>
            <p:custDataLst>
              <p:tags r:id="rId4"/>
            </p:custDataLst>
          </p:nvPr>
        </p:nvSpPr>
        <p:spPr>
          <a:xfrm>
            <a:off x="4840870" y="3739991"/>
            <a:ext cx="869149" cy="584775"/>
          </a:xfrm>
          <a:prstGeom prst="rect">
            <a:avLst/>
          </a:prstGeom>
          <a:noFill/>
        </p:spPr>
        <p:txBody>
          <a:bodyPr wrap="none" rtlCol="0">
            <a:spAutoFit/>
          </a:bodyPr>
          <a:lstStyle/>
          <a:p>
            <a:r>
              <a:rPr lang="en-US" altLang="zh-CN" sz="3200" dirty="0">
                <a:solidFill>
                  <a:srgbClr val="8FAADC"/>
                </a:solidFill>
                <a:latin typeface="Noto Sans S Chinese Medium" panose="020B0600000000000000" pitchFamily="34" charset="-122"/>
                <a:ea typeface="Noto Sans S Chinese Medium" panose="020B0600000000000000" pitchFamily="34" charset="-122"/>
              </a:rPr>
              <a:t>49</a:t>
            </a:r>
            <a:r>
              <a:rPr lang="en-US" altLang="zh-CN" dirty="0">
                <a:solidFill>
                  <a:srgbClr val="8FAADC"/>
                </a:solidFill>
                <a:latin typeface="Noto Sans S Chinese Medium" panose="020B0600000000000000" pitchFamily="34" charset="-122"/>
                <a:ea typeface="Noto Sans S Chinese Medium" panose="020B0600000000000000" pitchFamily="34" charset="-122"/>
              </a:rPr>
              <a:t>%</a:t>
            </a:r>
            <a:endParaRPr lang="zh-CN" altLang="en-US" dirty="0">
              <a:solidFill>
                <a:srgbClr val="8FAADC"/>
              </a:solidFill>
              <a:latin typeface="Noto Sans S Chinese Medium" panose="020B0600000000000000" pitchFamily="34" charset="-122"/>
              <a:ea typeface="Noto Sans S Chinese Medium" panose="020B0600000000000000" pitchFamily="34" charset="-122"/>
            </a:endParaRPr>
          </a:p>
        </p:txBody>
      </p:sp>
      <p:pic>
        <p:nvPicPr>
          <p:cNvPr id="21" name="图片 12">
            <a:extLst>
              <a:ext uri="{FF2B5EF4-FFF2-40B4-BE49-F238E27FC236}">
                <a16:creationId xmlns:a16="http://schemas.microsoft.com/office/drawing/2014/main" id="{237D2A58-BC4E-49FE-AF8C-4B450851BCF4}"/>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89848" y="2256893"/>
            <a:ext cx="881447" cy="720000"/>
          </a:xfrm>
          <a:prstGeom prst="rect">
            <a:avLst/>
          </a:prstGeom>
        </p:spPr>
      </p:pic>
      <p:sp>
        <p:nvSpPr>
          <p:cNvPr id="22" name="KSO_Shape">
            <a:extLst>
              <a:ext uri="{FF2B5EF4-FFF2-40B4-BE49-F238E27FC236}">
                <a16:creationId xmlns:a16="http://schemas.microsoft.com/office/drawing/2014/main" id="{E2C065CD-2BA1-4368-93FB-53E9B7E02363}"/>
              </a:ext>
            </a:extLst>
          </p:cNvPr>
          <p:cNvSpPr/>
          <p:nvPr/>
        </p:nvSpPr>
        <p:spPr>
          <a:xfrm>
            <a:off x="385660" y="5626386"/>
            <a:ext cx="869149" cy="58477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3" name="KSO_Shape">
            <a:extLst>
              <a:ext uri="{FF2B5EF4-FFF2-40B4-BE49-F238E27FC236}">
                <a16:creationId xmlns:a16="http://schemas.microsoft.com/office/drawing/2014/main" id="{2FF9E0EE-0E86-4D6C-AB6F-A63E93A0A05F}"/>
              </a:ext>
            </a:extLst>
          </p:cNvPr>
          <p:cNvSpPr/>
          <p:nvPr/>
        </p:nvSpPr>
        <p:spPr>
          <a:xfrm>
            <a:off x="1501228" y="4768345"/>
            <a:ext cx="869149" cy="1442816"/>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4" name="KSO_Shape">
            <a:extLst>
              <a:ext uri="{FF2B5EF4-FFF2-40B4-BE49-F238E27FC236}">
                <a16:creationId xmlns:a16="http://schemas.microsoft.com/office/drawing/2014/main" id="{521D4EE1-0784-4EAC-9996-6DC03A86D93C}"/>
              </a:ext>
            </a:extLst>
          </p:cNvPr>
          <p:cNvSpPr/>
          <p:nvPr/>
        </p:nvSpPr>
        <p:spPr>
          <a:xfrm>
            <a:off x="2610088" y="3448043"/>
            <a:ext cx="869149" cy="2755562"/>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5" name="KSO_Shape">
            <a:extLst>
              <a:ext uri="{FF2B5EF4-FFF2-40B4-BE49-F238E27FC236}">
                <a16:creationId xmlns:a16="http://schemas.microsoft.com/office/drawing/2014/main" id="{C788F2DB-B716-4F6D-8544-9752F1E67AC0}"/>
              </a:ext>
            </a:extLst>
          </p:cNvPr>
          <p:cNvSpPr/>
          <p:nvPr/>
        </p:nvSpPr>
        <p:spPr>
          <a:xfrm>
            <a:off x="3737420" y="2452450"/>
            <a:ext cx="869149" cy="376489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6" name="KSO_Shape">
            <a:extLst>
              <a:ext uri="{FF2B5EF4-FFF2-40B4-BE49-F238E27FC236}">
                <a16:creationId xmlns:a16="http://schemas.microsoft.com/office/drawing/2014/main" id="{2D9A532D-25EA-4BEF-9C65-2B245E589FDE}"/>
              </a:ext>
            </a:extLst>
          </p:cNvPr>
          <p:cNvSpPr/>
          <p:nvPr/>
        </p:nvSpPr>
        <p:spPr>
          <a:xfrm>
            <a:off x="4848531" y="4324765"/>
            <a:ext cx="869149" cy="188639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7" name="Rectangle 26"/>
          <p:cNvSpPr/>
          <p:nvPr/>
        </p:nvSpPr>
        <p:spPr>
          <a:xfrm>
            <a:off x="3701270" y="1787942"/>
            <a:ext cx="941448" cy="523220"/>
          </a:xfrm>
          <a:prstGeom prst="rect">
            <a:avLst/>
          </a:prstGeom>
        </p:spPr>
        <p:txBody>
          <a:bodyPr wrap="square">
            <a:spAutoFit/>
          </a:bodyPr>
          <a:lstStyle/>
          <a:p>
            <a:r>
              <a:rPr lang="en-US" altLang="zh-CN" sz="2800" dirty="0">
                <a:solidFill>
                  <a:srgbClr val="8FAADC"/>
                </a:solidFill>
                <a:latin typeface="Noto Sans S Chinese Medium" panose="020B0600000000000000" pitchFamily="34" charset="-122"/>
                <a:ea typeface="Noto Sans S Chinese Medium" panose="020B0600000000000000" pitchFamily="34" charset="-122"/>
              </a:rPr>
              <a:t>90%</a:t>
            </a:r>
            <a:endParaRPr lang="zh-CN" altLang="en-US" sz="2800" dirty="0">
              <a:solidFill>
                <a:srgbClr val="8FAADC"/>
              </a:solidFill>
              <a:latin typeface="Noto Sans S Chinese Medium" panose="020B0600000000000000" pitchFamily="34" charset="-122"/>
              <a:ea typeface="Noto Sans S Chinese Medium" panose="020B0600000000000000" pitchFamily="34" charset="-122"/>
            </a:endParaRPr>
          </a:p>
        </p:txBody>
      </p:sp>
    </p:spTree>
    <p:extLst>
      <p:ext uri="{BB962C8B-B14F-4D97-AF65-F5344CB8AC3E}">
        <p14:creationId xmlns:p14="http://schemas.microsoft.com/office/powerpoint/2010/main" val="2673892051"/>
      </p:ext>
    </p:extLst>
  </p:cSld>
  <p:clrMapOvr>
    <a:masterClrMapping/>
  </p:clrMapOvr>
  <p:transition spd="slow" advClick="0" advTm="2000">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0" fill="hold"/>
                                        <p:tgtEl>
                                          <p:spTgt spid="11"/>
                                        </p:tgtEl>
                                        <p:attrNameLst>
                                          <p:attrName>ppt_w</p:attrName>
                                        </p:attrNameLst>
                                      </p:cBhvr>
                                      <p:tavLst>
                                        <p:tav tm="0">
                                          <p:val>
                                            <p:fltVal val="0"/>
                                          </p:val>
                                        </p:tav>
                                        <p:tav tm="100000">
                                          <p:val>
                                            <p:strVal val="#ppt_w"/>
                                          </p:val>
                                        </p:tav>
                                      </p:tavLst>
                                    </p:anim>
                                    <p:anim calcmode="lin" valueType="num">
                                      <p:cBhvr>
                                        <p:cTn id="14" dur="1000" fill="hold"/>
                                        <p:tgtEl>
                                          <p:spTgt spid="11"/>
                                        </p:tgtEl>
                                        <p:attrNameLst>
                                          <p:attrName>ppt_h</p:attrName>
                                        </p:attrNameLst>
                                      </p:cBhvr>
                                      <p:tavLst>
                                        <p:tav tm="0">
                                          <p:val>
                                            <p:fltVal val="0"/>
                                          </p:val>
                                        </p:tav>
                                        <p:tav tm="100000">
                                          <p:val>
                                            <p:strVal val="#ppt_h"/>
                                          </p:val>
                                        </p:tav>
                                      </p:tavLst>
                                    </p:anim>
                                    <p:anim calcmode="lin" valueType="num">
                                      <p:cBhvr>
                                        <p:cTn id="15" dur="1000" fill="hold"/>
                                        <p:tgtEl>
                                          <p:spTgt spid="11"/>
                                        </p:tgtEl>
                                        <p:attrNameLst>
                                          <p:attrName>style.rotation</p:attrName>
                                        </p:attrNameLst>
                                      </p:cBhvr>
                                      <p:tavLst>
                                        <p:tav tm="0">
                                          <p:val>
                                            <p:fltVal val="90"/>
                                          </p:val>
                                        </p:tav>
                                        <p:tav tm="100000">
                                          <p:val>
                                            <p:fltVal val="0"/>
                                          </p:val>
                                        </p:tav>
                                      </p:tavLst>
                                    </p:anim>
                                    <p:animEffect transition="in" filter="fade">
                                      <p:cBhvr>
                                        <p:cTn id="16" dur="1000"/>
                                        <p:tgtEl>
                                          <p:spTgt spid="11"/>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1000" fill="hold"/>
                                        <p:tgtEl>
                                          <p:spTgt spid="2"/>
                                        </p:tgtEl>
                                        <p:attrNameLst>
                                          <p:attrName>ppt_w</p:attrName>
                                        </p:attrNameLst>
                                      </p:cBhvr>
                                      <p:tavLst>
                                        <p:tav tm="0">
                                          <p:val>
                                            <p:fltVal val="0"/>
                                          </p:val>
                                        </p:tav>
                                        <p:tav tm="100000">
                                          <p:val>
                                            <p:strVal val="#ppt_w"/>
                                          </p:val>
                                        </p:tav>
                                      </p:tavLst>
                                    </p:anim>
                                    <p:anim calcmode="lin" valueType="num">
                                      <p:cBhvr>
                                        <p:cTn id="20" dur="1000" fill="hold"/>
                                        <p:tgtEl>
                                          <p:spTgt spid="2"/>
                                        </p:tgtEl>
                                        <p:attrNameLst>
                                          <p:attrName>ppt_h</p:attrName>
                                        </p:attrNameLst>
                                      </p:cBhvr>
                                      <p:tavLst>
                                        <p:tav tm="0">
                                          <p:val>
                                            <p:fltVal val="0"/>
                                          </p:val>
                                        </p:tav>
                                        <p:tav tm="100000">
                                          <p:val>
                                            <p:strVal val="#ppt_h"/>
                                          </p:val>
                                        </p:tav>
                                      </p:tavLst>
                                    </p:anim>
                                    <p:anim calcmode="lin" valueType="num">
                                      <p:cBhvr>
                                        <p:cTn id="21" dur="1000" fill="hold"/>
                                        <p:tgtEl>
                                          <p:spTgt spid="2"/>
                                        </p:tgtEl>
                                        <p:attrNameLst>
                                          <p:attrName>style.rotation</p:attrName>
                                        </p:attrNameLst>
                                      </p:cBhvr>
                                      <p:tavLst>
                                        <p:tav tm="0">
                                          <p:val>
                                            <p:fltVal val="90"/>
                                          </p:val>
                                        </p:tav>
                                        <p:tav tm="100000">
                                          <p:val>
                                            <p:fltVal val="0"/>
                                          </p:val>
                                        </p:tav>
                                      </p:tavLst>
                                    </p:anim>
                                    <p:animEffect transition="in" filter="fade">
                                      <p:cBhvr>
                                        <p:cTn id="22" dur="1000"/>
                                        <p:tgtEl>
                                          <p:spTgt spid="2"/>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000" fill="hold"/>
                                        <p:tgtEl>
                                          <p:spTgt spid="12"/>
                                        </p:tgtEl>
                                        <p:attrNameLst>
                                          <p:attrName>ppt_w</p:attrName>
                                        </p:attrNameLst>
                                      </p:cBhvr>
                                      <p:tavLst>
                                        <p:tav tm="0">
                                          <p:val>
                                            <p:fltVal val="0"/>
                                          </p:val>
                                        </p:tav>
                                        <p:tav tm="100000">
                                          <p:val>
                                            <p:strVal val="#ppt_w"/>
                                          </p:val>
                                        </p:tav>
                                      </p:tavLst>
                                    </p:anim>
                                    <p:anim calcmode="lin" valueType="num">
                                      <p:cBhvr>
                                        <p:cTn id="32" dur="1000" fill="hold"/>
                                        <p:tgtEl>
                                          <p:spTgt spid="12"/>
                                        </p:tgtEl>
                                        <p:attrNameLst>
                                          <p:attrName>ppt_h</p:attrName>
                                        </p:attrNameLst>
                                      </p:cBhvr>
                                      <p:tavLst>
                                        <p:tav tm="0">
                                          <p:val>
                                            <p:fltVal val="0"/>
                                          </p:val>
                                        </p:tav>
                                        <p:tav tm="100000">
                                          <p:val>
                                            <p:strVal val="#ppt_h"/>
                                          </p:val>
                                        </p:tav>
                                      </p:tavLst>
                                    </p:anim>
                                    <p:anim calcmode="lin" valueType="num">
                                      <p:cBhvr>
                                        <p:cTn id="33" dur="1000" fill="hold"/>
                                        <p:tgtEl>
                                          <p:spTgt spid="12"/>
                                        </p:tgtEl>
                                        <p:attrNameLst>
                                          <p:attrName>style.rotation</p:attrName>
                                        </p:attrNameLst>
                                      </p:cBhvr>
                                      <p:tavLst>
                                        <p:tav tm="0">
                                          <p:val>
                                            <p:fltVal val="90"/>
                                          </p:val>
                                        </p:tav>
                                        <p:tav tm="100000">
                                          <p:val>
                                            <p:fltVal val="0"/>
                                          </p:val>
                                        </p:tav>
                                      </p:tavLst>
                                    </p:anim>
                                    <p:animEffect transition="in" filter="fade">
                                      <p:cBhvr>
                                        <p:cTn id="34"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p:bldP spid="11"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A863F94-D176-4DB2-9644-A39717841BD9}"/>
              </a:ext>
            </a:extLst>
          </p:cNvPr>
          <p:cNvSpPr txBox="1"/>
          <p:nvPr/>
        </p:nvSpPr>
        <p:spPr>
          <a:xfrm>
            <a:off x="444343" y="784828"/>
            <a:ext cx="5392823" cy="523220"/>
          </a:xfrm>
          <a:prstGeom prst="rect">
            <a:avLst/>
          </a:prstGeom>
          <a:noFill/>
        </p:spPr>
        <p:txBody>
          <a:bodyPr wrap="none" rtlCol="0">
            <a:spAutoFit/>
          </a:bodyPr>
          <a:lstStyle/>
          <a:p>
            <a:r>
              <a:rPr lang="vi-VN" sz="2800" b="1" dirty="0">
                <a:solidFill>
                  <a:schemeClr val="bg1"/>
                </a:solidFill>
              </a:rPr>
              <a:t>Khảo sát hiện tượng giá nhà </a:t>
            </a:r>
            <a:r>
              <a:rPr lang="vi-VN" sz="2800" b="1" dirty="0" smtClean="0">
                <a:solidFill>
                  <a:schemeClr val="bg1"/>
                </a:solidFill>
              </a:rPr>
              <a:t>: </a:t>
            </a:r>
            <a:endParaRPr lang="vi-VN" sz="2800" b="1" dirty="0">
              <a:solidFill>
                <a:schemeClr val="bg1"/>
              </a:solidFill>
            </a:endParaRPr>
          </a:p>
        </p:txBody>
      </p:sp>
      <p:sp>
        <p:nvSpPr>
          <p:cNvPr id="3" name="KSO_Shape">
            <a:extLst>
              <a:ext uri="{FF2B5EF4-FFF2-40B4-BE49-F238E27FC236}">
                <a16:creationId xmlns:a16="http://schemas.microsoft.com/office/drawing/2014/main" id="{7E24F81B-270E-4BAD-BB7A-E4106E273F2A}"/>
              </a:ext>
            </a:extLst>
          </p:cNvPr>
          <p:cNvSpPr>
            <a:spLocks/>
          </p:cNvSpPr>
          <p:nvPr/>
        </p:nvSpPr>
        <p:spPr bwMode="auto">
          <a:xfrm>
            <a:off x="1439206" y="2280061"/>
            <a:ext cx="3892817" cy="2968831"/>
          </a:xfrm>
          <a:custGeom>
            <a:avLst/>
            <a:gdLst>
              <a:gd name="T0" fmla="*/ 113939 w 6855"/>
              <a:gd name="T1" fmla="*/ 556 h 4342"/>
              <a:gd name="T2" fmla="*/ 83370 w 6855"/>
              <a:gd name="T3" fmla="*/ 7500 h 4342"/>
              <a:gd name="T4" fmla="*/ 56136 w 6855"/>
              <a:gd name="T5" fmla="*/ 21666 h 4342"/>
              <a:gd name="T6" fmla="*/ 33070 w 6855"/>
              <a:gd name="T7" fmla="*/ 41387 h 4342"/>
              <a:gd name="T8" fmla="*/ 15284 w 6855"/>
              <a:gd name="T9" fmla="*/ 66386 h 4342"/>
              <a:gd name="T10" fmla="*/ 3891 w 6855"/>
              <a:gd name="T11" fmla="*/ 95273 h 4342"/>
              <a:gd name="T12" fmla="*/ 0 w 6855"/>
              <a:gd name="T13" fmla="*/ 126939 h 4342"/>
              <a:gd name="T14" fmla="*/ 1389 w 6855"/>
              <a:gd name="T15" fmla="*/ 971345 h 4342"/>
              <a:gd name="T16" fmla="*/ 10004 w 6855"/>
              <a:gd name="T17" fmla="*/ 1001343 h 4342"/>
              <a:gd name="T18" fmla="*/ 25289 w 6855"/>
              <a:gd name="T19" fmla="*/ 1027731 h 4342"/>
              <a:gd name="T20" fmla="*/ 46409 w 6855"/>
              <a:gd name="T21" fmla="*/ 1049674 h 4342"/>
              <a:gd name="T22" fmla="*/ 71976 w 6855"/>
              <a:gd name="T23" fmla="*/ 1066340 h 4342"/>
              <a:gd name="T24" fmla="*/ 101433 w 6855"/>
              <a:gd name="T25" fmla="*/ 1076340 h 4342"/>
              <a:gd name="T26" fmla="*/ 825361 w 6855"/>
              <a:gd name="T27" fmla="*/ 1078840 h 4342"/>
              <a:gd name="T28" fmla="*/ 687245 w 6855"/>
              <a:gd name="T29" fmla="*/ 1143281 h 4342"/>
              <a:gd name="T30" fmla="*/ 665013 w 6855"/>
              <a:gd name="T31" fmla="*/ 1150225 h 4342"/>
              <a:gd name="T32" fmla="*/ 650284 w 6855"/>
              <a:gd name="T33" fmla="*/ 1162447 h 4342"/>
              <a:gd name="T34" fmla="*/ 638057 w 6855"/>
              <a:gd name="T35" fmla="*/ 1185779 h 4342"/>
              <a:gd name="T36" fmla="*/ 635000 w 6855"/>
              <a:gd name="T37" fmla="*/ 1206056 h 4342"/>
              <a:gd name="T38" fmla="*/ 1268333 w 6855"/>
              <a:gd name="T39" fmla="*/ 1189668 h 4342"/>
              <a:gd name="T40" fmla="*/ 1259996 w 6855"/>
              <a:gd name="T41" fmla="*/ 1169113 h 4342"/>
              <a:gd name="T42" fmla="*/ 1246934 w 6855"/>
              <a:gd name="T43" fmla="*/ 1155781 h 4342"/>
              <a:gd name="T44" fmla="*/ 1220812 w 6855"/>
              <a:gd name="T45" fmla="*/ 1144392 h 4342"/>
              <a:gd name="T46" fmla="*/ 1079361 w 6855"/>
              <a:gd name="T47" fmla="*/ 1142448 h 4342"/>
              <a:gd name="T48" fmla="*/ 1790783 w 6855"/>
              <a:gd name="T49" fmla="*/ 1078284 h 4342"/>
              <a:gd name="T50" fmla="*/ 1821352 w 6855"/>
              <a:gd name="T51" fmla="*/ 1071062 h 4342"/>
              <a:gd name="T52" fmla="*/ 1848864 w 6855"/>
              <a:gd name="T53" fmla="*/ 1057174 h 4342"/>
              <a:gd name="T54" fmla="*/ 1871652 w 6855"/>
              <a:gd name="T55" fmla="*/ 1037175 h 4342"/>
              <a:gd name="T56" fmla="*/ 1889438 w 6855"/>
              <a:gd name="T57" fmla="*/ 1012176 h 4342"/>
              <a:gd name="T58" fmla="*/ 1900832 w 6855"/>
              <a:gd name="T59" fmla="*/ 983566 h 4342"/>
              <a:gd name="T60" fmla="*/ 1905000 w 6855"/>
              <a:gd name="T61" fmla="*/ 952179 h 4342"/>
              <a:gd name="T62" fmla="*/ 1903333 w 6855"/>
              <a:gd name="T63" fmla="*/ 107773 h 4342"/>
              <a:gd name="T64" fmla="*/ 1894718 w 6855"/>
              <a:gd name="T65" fmla="*/ 77774 h 4342"/>
              <a:gd name="T66" fmla="*/ 1879711 w 6855"/>
              <a:gd name="T67" fmla="*/ 51109 h 4342"/>
              <a:gd name="T68" fmla="*/ 1858313 w 6855"/>
              <a:gd name="T69" fmla="*/ 29165 h 4342"/>
              <a:gd name="T70" fmla="*/ 1832746 w 6855"/>
              <a:gd name="T71" fmla="*/ 12499 h 4342"/>
              <a:gd name="T72" fmla="*/ 1803289 w 6855"/>
              <a:gd name="T73" fmla="*/ 2500 h 4342"/>
              <a:gd name="T74" fmla="*/ 1841083 w 6855"/>
              <a:gd name="T75" fmla="*/ 952179 h 4342"/>
              <a:gd name="T76" fmla="*/ 1836359 w 6855"/>
              <a:gd name="T77" fmla="*/ 976900 h 4342"/>
              <a:gd name="T78" fmla="*/ 1818018 w 6855"/>
              <a:gd name="T79" fmla="*/ 1001065 h 4342"/>
              <a:gd name="T80" fmla="*/ 1790505 w 6855"/>
              <a:gd name="T81" fmla="*/ 1014120 h 4342"/>
              <a:gd name="T82" fmla="*/ 120330 w 6855"/>
              <a:gd name="T83" fmla="*/ 1015231 h 4342"/>
              <a:gd name="T84" fmla="*/ 91707 w 6855"/>
              <a:gd name="T85" fmla="*/ 1004676 h 4342"/>
              <a:gd name="T86" fmla="*/ 71142 w 6855"/>
              <a:gd name="T87" fmla="*/ 982177 h 4342"/>
              <a:gd name="T88" fmla="*/ 63361 w 6855"/>
              <a:gd name="T89" fmla="*/ 952179 h 4342"/>
              <a:gd name="T90" fmla="*/ 66418 w 6855"/>
              <a:gd name="T91" fmla="*/ 108051 h 4342"/>
              <a:gd name="T92" fmla="*/ 81980 w 6855"/>
              <a:gd name="T93" fmla="*/ 82218 h 4342"/>
              <a:gd name="T94" fmla="*/ 107825 w 6855"/>
              <a:gd name="T95" fmla="*/ 66108 h 4342"/>
              <a:gd name="T96" fmla="*/ 1777722 w 6855"/>
              <a:gd name="T97" fmla="*/ 63330 h 4342"/>
              <a:gd name="T98" fmla="*/ 1808291 w 6855"/>
              <a:gd name="T99" fmla="*/ 70830 h 4342"/>
              <a:gd name="T100" fmla="*/ 1830523 w 6855"/>
              <a:gd name="T101" fmla="*/ 91385 h 4342"/>
              <a:gd name="T102" fmla="*/ 1840805 w 6855"/>
              <a:gd name="T103" fmla="*/ 120272 h 434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855" h="4342">
                <a:moveTo>
                  <a:pt x="6397" y="0"/>
                </a:moveTo>
                <a:lnTo>
                  <a:pt x="456" y="0"/>
                </a:lnTo>
                <a:lnTo>
                  <a:pt x="433" y="1"/>
                </a:lnTo>
                <a:lnTo>
                  <a:pt x="410" y="2"/>
                </a:lnTo>
                <a:lnTo>
                  <a:pt x="387" y="5"/>
                </a:lnTo>
                <a:lnTo>
                  <a:pt x="365" y="9"/>
                </a:lnTo>
                <a:lnTo>
                  <a:pt x="343" y="15"/>
                </a:lnTo>
                <a:lnTo>
                  <a:pt x="322" y="20"/>
                </a:lnTo>
                <a:lnTo>
                  <a:pt x="300" y="27"/>
                </a:lnTo>
                <a:lnTo>
                  <a:pt x="279" y="35"/>
                </a:lnTo>
                <a:lnTo>
                  <a:pt x="259" y="45"/>
                </a:lnTo>
                <a:lnTo>
                  <a:pt x="240" y="55"/>
                </a:lnTo>
                <a:lnTo>
                  <a:pt x="220" y="67"/>
                </a:lnTo>
                <a:lnTo>
                  <a:pt x="202" y="78"/>
                </a:lnTo>
                <a:lnTo>
                  <a:pt x="184" y="91"/>
                </a:lnTo>
                <a:lnTo>
                  <a:pt x="167" y="105"/>
                </a:lnTo>
                <a:lnTo>
                  <a:pt x="150" y="118"/>
                </a:lnTo>
                <a:lnTo>
                  <a:pt x="134" y="134"/>
                </a:lnTo>
                <a:lnTo>
                  <a:pt x="119" y="149"/>
                </a:lnTo>
                <a:lnTo>
                  <a:pt x="105" y="167"/>
                </a:lnTo>
                <a:lnTo>
                  <a:pt x="91" y="184"/>
                </a:lnTo>
                <a:lnTo>
                  <a:pt x="78" y="201"/>
                </a:lnTo>
                <a:lnTo>
                  <a:pt x="66" y="221"/>
                </a:lnTo>
                <a:lnTo>
                  <a:pt x="55" y="239"/>
                </a:lnTo>
                <a:lnTo>
                  <a:pt x="45" y="259"/>
                </a:lnTo>
                <a:lnTo>
                  <a:pt x="36" y="280"/>
                </a:lnTo>
                <a:lnTo>
                  <a:pt x="28" y="300"/>
                </a:lnTo>
                <a:lnTo>
                  <a:pt x="21" y="321"/>
                </a:lnTo>
                <a:lnTo>
                  <a:pt x="14" y="343"/>
                </a:lnTo>
                <a:lnTo>
                  <a:pt x="9" y="365"/>
                </a:lnTo>
                <a:lnTo>
                  <a:pt x="5" y="388"/>
                </a:lnTo>
                <a:lnTo>
                  <a:pt x="2" y="410"/>
                </a:lnTo>
                <a:lnTo>
                  <a:pt x="0" y="433"/>
                </a:lnTo>
                <a:lnTo>
                  <a:pt x="0" y="457"/>
                </a:lnTo>
                <a:lnTo>
                  <a:pt x="0" y="3428"/>
                </a:lnTo>
                <a:lnTo>
                  <a:pt x="0" y="3451"/>
                </a:lnTo>
                <a:lnTo>
                  <a:pt x="2" y="3474"/>
                </a:lnTo>
                <a:lnTo>
                  <a:pt x="5" y="3497"/>
                </a:lnTo>
                <a:lnTo>
                  <a:pt x="9" y="3519"/>
                </a:lnTo>
                <a:lnTo>
                  <a:pt x="14" y="3541"/>
                </a:lnTo>
                <a:lnTo>
                  <a:pt x="21" y="3563"/>
                </a:lnTo>
                <a:lnTo>
                  <a:pt x="28" y="3584"/>
                </a:lnTo>
                <a:lnTo>
                  <a:pt x="36" y="3605"/>
                </a:lnTo>
                <a:lnTo>
                  <a:pt x="45" y="3625"/>
                </a:lnTo>
                <a:lnTo>
                  <a:pt x="55" y="3644"/>
                </a:lnTo>
                <a:lnTo>
                  <a:pt x="66" y="3664"/>
                </a:lnTo>
                <a:lnTo>
                  <a:pt x="78" y="3682"/>
                </a:lnTo>
                <a:lnTo>
                  <a:pt x="91" y="3700"/>
                </a:lnTo>
                <a:lnTo>
                  <a:pt x="105" y="3717"/>
                </a:lnTo>
                <a:lnTo>
                  <a:pt x="119" y="3734"/>
                </a:lnTo>
                <a:lnTo>
                  <a:pt x="134" y="3750"/>
                </a:lnTo>
                <a:lnTo>
                  <a:pt x="150" y="3765"/>
                </a:lnTo>
                <a:lnTo>
                  <a:pt x="167" y="3779"/>
                </a:lnTo>
                <a:lnTo>
                  <a:pt x="184" y="3793"/>
                </a:lnTo>
                <a:lnTo>
                  <a:pt x="202" y="3806"/>
                </a:lnTo>
                <a:lnTo>
                  <a:pt x="220" y="3818"/>
                </a:lnTo>
                <a:lnTo>
                  <a:pt x="240" y="3829"/>
                </a:lnTo>
                <a:lnTo>
                  <a:pt x="259" y="3839"/>
                </a:lnTo>
                <a:lnTo>
                  <a:pt x="279" y="3848"/>
                </a:lnTo>
                <a:lnTo>
                  <a:pt x="300" y="3856"/>
                </a:lnTo>
                <a:lnTo>
                  <a:pt x="322" y="3863"/>
                </a:lnTo>
                <a:lnTo>
                  <a:pt x="343" y="3870"/>
                </a:lnTo>
                <a:lnTo>
                  <a:pt x="365" y="3875"/>
                </a:lnTo>
                <a:lnTo>
                  <a:pt x="387" y="3879"/>
                </a:lnTo>
                <a:lnTo>
                  <a:pt x="410" y="3882"/>
                </a:lnTo>
                <a:lnTo>
                  <a:pt x="433" y="3884"/>
                </a:lnTo>
                <a:lnTo>
                  <a:pt x="456" y="3884"/>
                </a:lnTo>
                <a:lnTo>
                  <a:pt x="2970" y="3884"/>
                </a:lnTo>
                <a:lnTo>
                  <a:pt x="2970" y="4113"/>
                </a:lnTo>
                <a:lnTo>
                  <a:pt x="2513" y="4113"/>
                </a:lnTo>
                <a:lnTo>
                  <a:pt x="2492" y="4113"/>
                </a:lnTo>
                <a:lnTo>
                  <a:pt x="2473" y="4116"/>
                </a:lnTo>
                <a:lnTo>
                  <a:pt x="2454" y="4118"/>
                </a:lnTo>
                <a:lnTo>
                  <a:pt x="2438" y="4123"/>
                </a:lnTo>
                <a:lnTo>
                  <a:pt x="2422" y="4128"/>
                </a:lnTo>
                <a:lnTo>
                  <a:pt x="2407" y="4134"/>
                </a:lnTo>
                <a:lnTo>
                  <a:pt x="2393" y="4141"/>
                </a:lnTo>
                <a:lnTo>
                  <a:pt x="2381" y="4148"/>
                </a:lnTo>
                <a:lnTo>
                  <a:pt x="2369" y="4157"/>
                </a:lnTo>
                <a:lnTo>
                  <a:pt x="2359" y="4166"/>
                </a:lnTo>
                <a:lnTo>
                  <a:pt x="2349" y="4176"/>
                </a:lnTo>
                <a:lnTo>
                  <a:pt x="2340" y="4185"/>
                </a:lnTo>
                <a:lnTo>
                  <a:pt x="2332" y="4195"/>
                </a:lnTo>
                <a:lnTo>
                  <a:pt x="2325" y="4206"/>
                </a:lnTo>
                <a:lnTo>
                  <a:pt x="2314" y="4227"/>
                </a:lnTo>
                <a:lnTo>
                  <a:pt x="2303" y="4248"/>
                </a:lnTo>
                <a:lnTo>
                  <a:pt x="2296" y="4269"/>
                </a:lnTo>
                <a:lnTo>
                  <a:pt x="2292" y="4289"/>
                </a:lnTo>
                <a:lnTo>
                  <a:pt x="2288" y="4306"/>
                </a:lnTo>
                <a:lnTo>
                  <a:pt x="2286" y="4321"/>
                </a:lnTo>
                <a:lnTo>
                  <a:pt x="2285" y="4331"/>
                </a:lnTo>
                <a:lnTo>
                  <a:pt x="2285" y="4342"/>
                </a:lnTo>
                <a:lnTo>
                  <a:pt x="4570" y="4342"/>
                </a:lnTo>
                <a:lnTo>
                  <a:pt x="4569" y="4321"/>
                </a:lnTo>
                <a:lnTo>
                  <a:pt x="4567" y="4301"/>
                </a:lnTo>
                <a:lnTo>
                  <a:pt x="4564" y="4283"/>
                </a:lnTo>
                <a:lnTo>
                  <a:pt x="4559" y="4266"/>
                </a:lnTo>
                <a:lnTo>
                  <a:pt x="4555" y="4251"/>
                </a:lnTo>
                <a:lnTo>
                  <a:pt x="4548" y="4236"/>
                </a:lnTo>
                <a:lnTo>
                  <a:pt x="4541" y="4222"/>
                </a:lnTo>
                <a:lnTo>
                  <a:pt x="4534" y="4209"/>
                </a:lnTo>
                <a:lnTo>
                  <a:pt x="4526" y="4198"/>
                </a:lnTo>
                <a:lnTo>
                  <a:pt x="4517" y="4187"/>
                </a:lnTo>
                <a:lnTo>
                  <a:pt x="4507" y="4178"/>
                </a:lnTo>
                <a:lnTo>
                  <a:pt x="4497" y="4169"/>
                </a:lnTo>
                <a:lnTo>
                  <a:pt x="4487" y="4161"/>
                </a:lnTo>
                <a:lnTo>
                  <a:pt x="4476" y="4154"/>
                </a:lnTo>
                <a:lnTo>
                  <a:pt x="4456" y="4141"/>
                </a:lnTo>
                <a:lnTo>
                  <a:pt x="4434" y="4132"/>
                </a:lnTo>
                <a:lnTo>
                  <a:pt x="4413" y="4125"/>
                </a:lnTo>
                <a:lnTo>
                  <a:pt x="4393" y="4120"/>
                </a:lnTo>
                <a:lnTo>
                  <a:pt x="4376" y="4117"/>
                </a:lnTo>
                <a:lnTo>
                  <a:pt x="4362" y="4115"/>
                </a:lnTo>
                <a:lnTo>
                  <a:pt x="4351" y="4113"/>
                </a:lnTo>
                <a:lnTo>
                  <a:pt x="4340" y="4113"/>
                </a:lnTo>
                <a:lnTo>
                  <a:pt x="3884" y="4113"/>
                </a:lnTo>
                <a:lnTo>
                  <a:pt x="3884" y="3884"/>
                </a:lnTo>
                <a:lnTo>
                  <a:pt x="6397" y="3884"/>
                </a:lnTo>
                <a:lnTo>
                  <a:pt x="6421" y="3884"/>
                </a:lnTo>
                <a:lnTo>
                  <a:pt x="6444" y="3882"/>
                </a:lnTo>
                <a:lnTo>
                  <a:pt x="6466" y="3879"/>
                </a:lnTo>
                <a:lnTo>
                  <a:pt x="6489" y="3875"/>
                </a:lnTo>
                <a:lnTo>
                  <a:pt x="6511" y="3870"/>
                </a:lnTo>
                <a:lnTo>
                  <a:pt x="6533" y="3863"/>
                </a:lnTo>
                <a:lnTo>
                  <a:pt x="6554" y="3856"/>
                </a:lnTo>
                <a:lnTo>
                  <a:pt x="6575" y="3848"/>
                </a:lnTo>
                <a:lnTo>
                  <a:pt x="6595" y="3839"/>
                </a:lnTo>
                <a:lnTo>
                  <a:pt x="6615" y="3829"/>
                </a:lnTo>
                <a:lnTo>
                  <a:pt x="6633" y="3818"/>
                </a:lnTo>
                <a:lnTo>
                  <a:pt x="6653" y="3806"/>
                </a:lnTo>
                <a:lnTo>
                  <a:pt x="6670" y="3793"/>
                </a:lnTo>
                <a:lnTo>
                  <a:pt x="6687" y="3779"/>
                </a:lnTo>
                <a:lnTo>
                  <a:pt x="6705" y="3765"/>
                </a:lnTo>
                <a:lnTo>
                  <a:pt x="6720" y="3750"/>
                </a:lnTo>
                <a:lnTo>
                  <a:pt x="6735" y="3734"/>
                </a:lnTo>
                <a:lnTo>
                  <a:pt x="6750" y="3717"/>
                </a:lnTo>
                <a:lnTo>
                  <a:pt x="6764" y="3700"/>
                </a:lnTo>
                <a:lnTo>
                  <a:pt x="6776" y="3682"/>
                </a:lnTo>
                <a:lnTo>
                  <a:pt x="6788" y="3664"/>
                </a:lnTo>
                <a:lnTo>
                  <a:pt x="6799" y="3644"/>
                </a:lnTo>
                <a:lnTo>
                  <a:pt x="6810" y="3625"/>
                </a:lnTo>
                <a:lnTo>
                  <a:pt x="6818" y="3605"/>
                </a:lnTo>
                <a:lnTo>
                  <a:pt x="6827" y="3584"/>
                </a:lnTo>
                <a:lnTo>
                  <a:pt x="6834" y="3563"/>
                </a:lnTo>
                <a:lnTo>
                  <a:pt x="6840" y="3541"/>
                </a:lnTo>
                <a:lnTo>
                  <a:pt x="6845" y="3519"/>
                </a:lnTo>
                <a:lnTo>
                  <a:pt x="6849" y="3497"/>
                </a:lnTo>
                <a:lnTo>
                  <a:pt x="6852" y="3474"/>
                </a:lnTo>
                <a:lnTo>
                  <a:pt x="6853" y="3451"/>
                </a:lnTo>
                <a:lnTo>
                  <a:pt x="6855" y="3428"/>
                </a:lnTo>
                <a:lnTo>
                  <a:pt x="6855" y="457"/>
                </a:lnTo>
                <a:lnTo>
                  <a:pt x="6853" y="433"/>
                </a:lnTo>
                <a:lnTo>
                  <a:pt x="6852" y="410"/>
                </a:lnTo>
                <a:lnTo>
                  <a:pt x="6849" y="388"/>
                </a:lnTo>
                <a:lnTo>
                  <a:pt x="6845" y="365"/>
                </a:lnTo>
                <a:lnTo>
                  <a:pt x="6840" y="343"/>
                </a:lnTo>
                <a:lnTo>
                  <a:pt x="6834" y="321"/>
                </a:lnTo>
                <a:lnTo>
                  <a:pt x="6827" y="300"/>
                </a:lnTo>
                <a:lnTo>
                  <a:pt x="6818" y="280"/>
                </a:lnTo>
                <a:lnTo>
                  <a:pt x="6810" y="259"/>
                </a:lnTo>
                <a:lnTo>
                  <a:pt x="6799" y="239"/>
                </a:lnTo>
                <a:lnTo>
                  <a:pt x="6788" y="221"/>
                </a:lnTo>
                <a:lnTo>
                  <a:pt x="6776" y="201"/>
                </a:lnTo>
                <a:lnTo>
                  <a:pt x="6764" y="184"/>
                </a:lnTo>
                <a:lnTo>
                  <a:pt x="6750" y="167"/>
                </a:lnTo>
                <a:lnTo>
                  <a:pt x="6735" y="149"/>
                </a:lnTo>
                <a:lnTo>
                  <a:pt x="6720" y="134"/>
                </a:lnTo>
                <a:lnTo>
                  <a:pt x="6705" y="118"/>
                </a:lnTo>
                <a:lnTo>
                  <a:pt x="6687" y="105"/>
                </a:lnTo>
                <a:lnTo>
                  <a:pt x="6670" y="91"/>
                </a:lnTo>
                <a:lnTo>
                  <a:pt x="6653" y="78"/>
                </a:lnTo>
                <a:lnTo>
                  <a:pt x="6633" y="67"/>
                </a:lnTo>
                <a:lnTo>
                  <a:pt x="6615" y="55"/>
                </a:lnTo>
                <a:lnTo>
                  <a:pt x="6595" y="45"/>
                </a:lnTo>
                <a:lnTo>
                  <a:pt x="6575" y="35"/>
                </a:lnTo>
                <a:lnTo>
                  <a:pt x="6554" y="27"/>
                </a:lnTo>
                <a:lnTo>
                  <a:pt x="6533" y="20"/>
                </a:lnTo>
                <a:lnTo>
                  <a:pt x="6511" y="15"/>
                </a:lnTo>
                <a:lnTo>
                  <a:pt x="6489" y="9"/>
                </a:lnTo>
                <a:lnTo>
                  <a:pt x="6466" y="5"/>
                </a:lnTo>
                <a:lnTo>
                  <a:pt x="6444" y="2"/>
                </a:lnTo>
                <a:lnTo>
                  <a:pt x="6421" y="1"/>
                </a:lnTo>
                <a:lnTo>
                  <a:pt x="6397" y="0"/>
                </a:lnTo>
                <a:close/>
                <a:moveTo>
                  <a:pt x="6625" y="3428"/>
                </a:moveTo>
                <a:lnTo>
                  <a:pt x="6625" y="3428"/>
                </a:lnTo>
                <a:lnTo>
                  <a:pt x="6624" y="3451"/>
                </a:lnTo>
                <a:lnTo>
                  <a:pt x="6621" y="3474"/>
                </a:lnTo>
                <a:lnTo>
                  <a:pt x="6616" y="3496"/>
                </a:lnTo>
                <a:lnTo>
                  <a:pt x="6608" y="3517"/>
                </a:lnTo>
                <a:lnTo>
                  <a:pt x="6599" y="3536"/>
                </a:lnTo>
                <a:lnTo>
                  <a:pt x="6587" y="3555"/>
                </a:lnTo>
                <a:lnTo>
                  <a:pt x="6573" y="3573"/>
                </a:lnTo>
                <a:lnTo>
                  <a:pt x="6558" y="3589"/>
                </a:lnTo>
                <a:lnTo>
                  <a:pt x="6542" y="3604"/>
                </a:lnTo>
                <a:lnTo>
                  <a:pt x="6525" y="3617"/>
                </a:lnTo>
                <a:lnTo>
                  <a:pt x="6507" y="3628"/>
                </a:lnTo>
                <a:lnTo>
                  <a:pt x="6486" y="3638"/>
                </a:lnTo>
                <a:lnTo>
                  <a:pt x="6465" y="3646"/>
                </a:lnTo>
                <a:lnTo>
                  <a:pt x="6443" y="3651"/>
                </a:lnTo>
                <a:lnTo>
                  <a:pt x="6420" y="3655"/>
                </a:lnTo>
                <a:lnTo>
                  <a:pt x="6397" y="3656"/>
                </a:lnTo>
                <a:lnTo>
                  <a:pt x="456" y="3656"/>
                </a:lnTo>
                <a:lnTo>
                  <a:pt x="433" y="3655"/>
                </a:lnTo>
                <a:lnTo>
                  <a:pt x="410" y="3651"/>
                </a:lnTo>
                <a:lnTo>
                  <a:pt x="388" y="3646"/>
                </a:lnTo>
                <a:lnTo>
                  <a:pt x="368" y="3638"/>
                </a:lnTo>
                <a:lnTo>
                  <a:pt x="348" y="3628"/>
                </a:lnTo>
                <a:lnTo>
                  <a:pt x="330" y="3617"/>
                </a:lnTo>
                <a:lnTo>
                  <a:pt x="311" y="3604"/>
                </a:lnTo>
                <a:lnTo>
                  <a:pt x="295" y="3589"/>
                </a:lnTo>
                <a:lnTo>
                  <a:pt x="280" y="3573"/>
                </a:lnTo>
                <a:lnTo>
                  <a:pt x="267" y="3555"/>
                </a:lnTo>
                <a:lnTo>
                  <a:pt x="256" y="3536"/>
                </a:lnTo>
                <a:lnTo>
                  <a:pt x="247" y="3517"/>
                </a:lnTo>
                <a:lnTo>
                  <a:pt x="239" y="3496"/>
                </a:lnTo>
                <a:lnTo>
                  <a:pt x="233" y="3474"/>
                </a:lnTo>
                <a:lnTo>
                  <a:pt x="229" y="3451"/>
                </a:lnTo>
                <a:lnTo>
                  <a:pt x="228" y="3428"/>
                </a:lnTo>
                <a:lnTo>
                  <a:pt x="228" y="457"/>
                </a:lnTo>
                <a:lnTo>
                  <a:pt x="229" y="433"/>
                </a:lnTo>
                <a:lnTo>
                  <a:pt x="233" y="411"/>
                </a:lnTo>
                <a:lnTo>
                  <a:pt x="239" y="389"/>
                </a:lnTo>
                <a:lnTo>
                  <a:pt x="247" y="368"/>
                </a:lnTo>
                <a:lnTo>
                  <a:pt x="256" y="348"/>
                </a:lnTo>
                <a:lnTo>
                  <a:pt x="267" y="329"/>
                </a:lnTo>
                <a:lnTo>
                  <a:pt x="280" y="312"/>
                </a:lnTo>
                <a:lnTo>
                  <a:pt x="295" y="296"/>
                </a:lnTo>
                <a:lnTo>
                  <a:pt x="311" y="281"/>
                </a:lnTo>
                <a:lnTo>
                  <a:pt x="330" y="267"/>
                </a:lnTo>
                <a:lnTo>
                  <a:pt x="348" y="255"/>
                </a:lnTo>
                <a:lnTo>
                  <a:pt x="368" y="246"/>
                </a:lnTo>
                <a:lnTo>
                  <a:pt x="388" y="238"/>
                </a:lnTo>
                <a:lnTo>
                  <a:pt x="410" y="232"/>
                </a:lnTo>
                <a:lnTo>
                  <a:pt x="433" y="229"/>
                </a:lnTo>
                <a:lnTo>
                  <a:pt x="456" y="228"/>
                </a:lnTo>
                <a:lnTo>
                  <a:pt x="6397" y="228"/>
                </a:lnTo>
                <a:lnTo>
                  <a:pt x="6420" y="229"/>
                </a:lnTo>
                <a:lnTo>
                  <a:pt x="6443" y="232"/>
                </a:lnTo>
                <a:lnTo>
                  <a:pt x="6465" y="238"/>
                </a:lnTo>
                <a:lnTo>
                  <a:pt x="6486" y="246"/>
                </a:lnTo>
                <a:lnTo>
                  <a:pt x="6507" y="255"/>
                </a:lnTo>
                <a:lnTo>
                  <a:pt x="6525" y="267"/>
                </a:lnTo>
                <a:lnTo>
                  <a:pt x="6542" y="281"/>
                </a:lnTo>
                <a:lnTo>
                  <a:pt x="6558" y="296"/>
                </a:lnTo>
                <a:lnTo>
                  <a:pt x="6573" y="312"/>
                </a:lnTo>
                <a:lnTo>
                  <a:pt x="6587" y="329"/>
                </a:lnTo>
                <a:lnTo>
                  <a:pt x="6599" y="348"/>
                </a:lnTo>
                <a:lnTo>
                  <a:pt x="6608" y="368"/>
                </a:lnTo>
                <a:lnTo>
                  <a:pt x="6616" y="389"/>
                </a:lnTo>
                <a:lnTo>
                  <a:pt x="6621" y="411"/>
                </a:lnTo>
                <a:lnTo>
                  <a:pt x="6624" y="433"/>
                </a:lnTo>
                <a:lnTo>
                  <a:pt x="6625" y="457"/>
                </a:lnTo>
                <a:lnTo>
                  <a:pt x="6625" y="3428"/>
                </a:ln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xtLst/>
        </p:spPr>
        <p:txBody>
          <a:bodyPr bIns="144000"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dirty="0">
              <a:solidFill>
                <a:srgbClr val="8FAADC"/>
              </a:solidFill>
            </a:endParaRPr>
          </a:p>
        </p:txBody>
      </p:sp>
      <p:sp>
        <p:nvSpPr>
          <p:cNvPr id="4" name="KSO_Shape">
            <a:extLst>
              <a:ext uri="{FF2B5EF4-FFF2-40B4-BE49-F238E27FC236}">
                <a16:creationId xmlns:a16="http://schemas.microsoft.com/office/drawing/2014/main" id="{C6208209-8CBE-4609-A85E-4A29B892F917}"/>
              </a:ext>
            </a:extLst>
          </p:cNvPr>
          <p:cNvSpPr/>
          <p:nvPr/>
        </p:nvSpPr>
        <p:spPr>
          <a:xfrm>
            <a:off x="1498584" y="2327564"/>
            <a:ext cx="3785939" cy="2564328"/>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8FAADC"/>
              </a:solidFill>
            </a:endParaRPr>
          </a:p>
        </p:txBody>
      </p:sp>
      <p:sp>
        <p:nvSpPr>
          <p:cNvPr id="5" name="KSO_Shape">
            <a:extLst>
              <a:ext uri="{FF2B5EF4-FFF2-40B4-BE49-F238E27FC236}">
                <a16:creationId xmlns:a16="http://schemas.microsoft.com/office/drawing/2014/main" id="{EB1CECB4-1AA3-4BFA-BDA8-B3A461933E7B}"/>
              </a:ext>
            </a:extLst>
          </p:cNvPr>
          <p:cNvSpPr>
            <a:spLocks noChangeAspect="1"/>
          </p:cNvSpPr>
          <p:nvPr/>
        </p:nvSpPr>
        <p:spPr>
          <a:xfrm>
            <a:off x="6131848" y="1967564"/>
            <a:ext cx="900000" cy="9000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8FAADC"/>
              </a:solidFill>
            </a:endParaRPr>
          </a:p>
        </p:txBody>
      </p:sp>
      <p:sp>
        <p:nvSpPr>
          <p:cNvPr id="6" name="KSO_Shape">
            <a:extLst>
              <a:ext uri="{FF2B5EF4-FFF2-40B4-BE49-F238E27FC236}">
                <a16:creationId xmlns:a16="http://schemas.microsoft.com/office/drawing/2014/main" id="{58F02CFB-0BDE-4B87-92AE-2C50F10C4D66}"/>
              </a:ext>
            </a:extLst>
          </p:cNvPr>
          <p:cNvSpPr>
            <a:spLocks noChangeAspect="1"/>
          </p:cNvSpPr>
          <p:nvPr/>
        </p:nvSpPr>
        <p:spPr>
          <a:xfrm>
            <a:off x="6131848" y="4566284"/>
            <a:ext cx="900000" cy="9000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8FAADC"/>
              </a:solidFill>
            </a:endParaRPr>
          </a:p>
        </p:txBody>
      </p:sp>
      <p:sp>
        <p:nvSpPr>
          <p:cNvPr id="7" name="KSO_Shape">
            <a:extLst>
              <a:ext uri="{FF2B5EF4-FFF2-40B4-BE49-F238E27FC236}">
                <a16:creationId xmlns:a16="http://schemas.microsoft.com/office/drawing/2014/main" id="{B3D89500-3371-49AA-8572-243DD016DAF6}"/>
              </a:ext>
            </a:extLst>
          </p:cNvPr>
          <p:cNvSpPr>
            <a:spLocks noChangeAspect="1"/>
          </p:cNvSpPr>
          <p:nvPr/>
        </p:nvSpPr>
        <p:spPr bwMode="auto">
          <a:xfrm>
            <a:off x="6485848" y="2237564"/>
            <a:ext cx="192000" cy="360000"/>
          </a:xfrm>
          <a:custGeom>
            <a:avLst/>
            <a:gdLst>
              <a:gd name="T0" fmla="*/ 134485 w 2938"/>
              <a:gd name="T1" fmla="*/ 2420 h 5511"/>
              <a:gd name="T2" fmla="*/ 89887 w 2938"/>
              <a:gd name="T3" fmla="*/ 15901 h 5511"/>
              <a:gd name="T4" fmla="*/ 51858 w 2938"/>
              <a:gd name="T5" fmla="*/ 41481 h 5511"/>
              <a:gd name="T6" fmla="*/ 22817 w 2938"/>
              <a:gd name="T7" fmla="*/ 77085 h 5511"/>
              <a:gd name="T8" fmla="*/ 4840 w 2938"/>
              <a:gd name="T9" fmla="*/ 119257 h 5511"/>
              <a:gd name="T10" fmla="*/ 0 w 2938"/>
              <a:gd name="T11" fmla="*/ 1746336 h 5511"/>
              <a:gd name="T12" fmla="*/ 4840 w 2938"/>
              <a:gd name="T13" fmla="*/ 1786089 h 5511"/>
              <a:gd name="T14" fmla="*/ 22817 w 2938"/>
              <a:gd name="T15" fmla="*/ 1828606 h 5511"/>
              <a:gd name="T16" fmla="*/ 51858 w 2938"/>
              <a:gd name="T17" fmla="*/ 1863865 h 5511"/>
              <a:gd name="T18" fmla="*/ 89887 w 2938"/>
              <a:gd name="T19" fmla="*/ 1889445 h 5511"/>
              <a:gd name="T20" fmla="*/ 134485 w 2938"/>
              <a:gd name="T21" fmla="*/ 1903272 h 5511"/>
              <a:gd name="T22" fmla="*/ 864989 w 2938"/>
              <a:gd name="T23" fmla="*/ 1905000 h 5511"/>
              <a:gd name="T24" fmla="*/ 911316 w 2938"/>
              <a:gd name="T25" fmla="*/ 1895667 h 5511"/>
              <a:gd name="T26" fmla="*/ 952111 w 2938"/>
              <a:gd name="T27" fmla="*/ 1873544 h 5511"/>
              <a:gd name="T28" fmla="*/ 984263 w 2938"/>
              <a:gd name="T29" fmla="*/ 1841396 h 5511"/>
              <a:gd name="T30" fmla="*/ 1006043 w 2938"/>
              <a:gd name="T31" fmla="*/ 1800953 h 5511"/>
              <a:gd name="T32" fmla="*/ 1015377 w 2938"/>
              <a:gd name="T33" fmla="*/ 1754633 h 5511"/>
              <a:gd name="T34" fmla="*/ 1013994 w 2938"/>
              <a:gd name="T35" fmla="*/ 134812 h 5511"/>
              <a:gd name="T36" fmla="*/ 999820 w 2938"/>
              <a:gd name="T37" fmla="*/ 90220 h 5511"/>
              <a:gd name="T38" fmla="*/ 974237 w 2938"/>
              <a:gd name="T39" fmla="*/ 52542 h 5511"/>
              <a:gd name="T40" fmla="*/ 938973 w 2938"/>
              <a:gd name="T41" fmla="*/ 23160 h 5511"/>
              <a:gd name="T42" fmla="*/ 896450 w 2938"/>
              <a:gd name="T43" fmla="*/ 5531 h 5511"/>
              <a:gd name="T44" fmla="*/ 412789 w 2938"/>
              <a:gd name="T45" fmla="*/ 127553 h 5511"/>
              <a:gd name="T46" fmla="*/ 615380 w 2938"/>
              <a:gd name="T47" fmla="*/ 129973 h 5511"/>
              <a:gd name="T48" fmla="*/ 629209 w 2938"/>
              <a:gd name="T49" fmla="*/ 141034 h 5511"/>
              <a:gd name="T50" fmla="*/ 635086 w 2938"/>
              <a:gd name="T51" fmla="*/ 159009 h 5511"/>
              <a:gd name="T52" fmla="*/ 630938 w 2938"/>
              <a:gd name="T53" fmla="*/ 174219 h 5511"/>
              <a:gd name="T54" fmla="*/ 618146 w 2938"/>
              <a:gd name="T55" fmla="*/ 187009 h 5511"/>
              <a:gd name="T56" fmla="*/ 412789 w 2938"/>
              <a:gd name="T57" fmla="*/ 190811 h 5511"/>
              <a:gd name="T58" fmla="*/ 397577 w 2938"/>
              <a:gd name="T59" fmla="*/ 187009 h 5511"/>
              <a:gd name="T60" fmla="*/ 384440 w 2938"/>
              <a:gd name="T61" fmla="*/ 174219 h 5511"/>
              <a:gd name="T62" fmla="*/ 380637 w 2938"/>
              <a:gd name="T63" fmla="*/ 159009 h 5511"/>
              <a:gd name="T64" fmla="*/ 386168 w 2938"/>
              <a:gd name="T65" fmla="*/ 141034 h 5511"/>
              <a:gd name="T66" fmla="*/ 400343 w 2938"/>
              <a:gd name="T67" fmla="*/ 129973 h 5511"/>
              <a:gd name="T68" fmla="*/ 507516 w 2938"/>
              <a:gd name="T69" fmla="*/ 1841742 h 5511"/>
              <a:gd name="T70" fmla="*/ 479513 w 2938"/>
              <a:gd name="T71" fmla="*/ 1837594 h 5511"/>
              <a:gd name="T72" fmla="*/ 454275 w 2938"/>
              <a:gd name="T73" fmla="*/ 1825495 h 5511"/>
              <a:gd name="T74" fmla="*/ 434223 w 2938"/>
              <a:gd name="T75" fmla="*/ 1806829 h 5511"/>
              <a:gd name="T76" fmla="*/ 420049 w 2938"/>
              <a:gd name="T77" fmla="*/ 1783323 h 5511"/>
              <a:gd name="T78" fmla="*/ 413134 w 2938"/>
              <a:gd name="T79" fmla="*/ 1756015 h 5511"/>
              <a:gd name="T80" fmla="*/ 413826 w 2938"/>
              <a:gd name="T81" fmla="*/ 1731818 h 5511"/>
              <a:gd name="T82" fmla="*/ 422123 w 2938"/>
              <a:gd name="T83" fmla="*/ 1704856 h 5511"/>
              <a:gd name="T84" fmla="*/ 437335 w 2938"/>
              <a:gd name="T85" fmla="*/ 1682387 h 5511"/>
              <a:gd name="T86" fmla="*/ 458078 w 2938"/>
              <a:gd name="T87" fmla="*/ 1665103 h 5511"/>
              <a:gd name="T88" fmla="*/ 483661 w 2938"/>
              <a:gd name="T89" fmla="*/ 1654042 h 5511"/>
              <a:gd name="T90" fmla="*/ 507516 w 2938"/>
              <a:gd name="T91" fmla="*/ 1651277 h 5511"/>
              <a:gd name="T92" fmla="*/ 536210 w 2938"/>
              <a:gd name="T93" fmla="*/ 1655425 h 5511"/>
              <a:gd name="T94" fmla="*/ 561102 w 2938"/>
              <a:gd name="T95" fmla="*/ 1667523 h 5511"/>
              <a:gd name="T96" fmla="*/ 581154 w 2938"/>
              <a:gd name="T97" fmla="*/ 1685498 h 5511"/>
              <a:gd name="T98" fmla="*/ 595674 w 2938"/>
              <a:gd name="T99" fmla="*/ 1709349 h 5511"/>
              <a:gd name="T100" fmla="*/ 602589 w 2938"/>
              <a:gd name="T101" fmla="*/ 1737003 h 5511"/>
              <a:gd name="T102" fmla="*/ 601897 w 2938"/>
              <a:gd name="T103" fmla="*/ 1761200 h 5511"/>
              <a:gd name="T104" fmla="*/ 593600 w 2938"/>
              <a:gd name="T105" fmla="*/ 1787817 h 5511"/>
              <a:gd name="T106" fmla="*/ 578388 w 2938"/>
              <a:gd name="T107" fmla="*/ 1810631 h 5511"/>
              <a:gd name="T108" fmla="*/ 556954 w 2938"/>
              <a:gd name="T109" fmla="*/ 1827915 h 5511"/>
              <a:gd name="T110" fmla="*/ 531370 w 2938"/>
              <a:gd name="T111" fmla="*/ 1838631 h 5511"/>
              <a:gd name="T112" fmla="*/ 952456 w 2938"/>
              <a:gd name="T113" fmla="*/ 1587673 h 551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38" h="5511">
                <a:moveTo>
                  <a:pt x="2479" y="0"/>
                </a:moveTo>
                <a:lnTo>
                  <a:pt x="458" y="0"/>
                </a:lnTo>
                <a:lnTo>
                  <a:pt x="435" y="1"/>
                </a:lnTo>
                <a:lnTo>
                  <a:pt x="412" y="3"/>
                </a:lnTo>
                <a:lnTo>
                  <a:pt x="389" y="7"/>
                </a:lnTo>
                <a:lnTo>
                  <a:pt x="366" y="11"/>
                </a:lnTo>
                <a:lnTo>
                  <a:pt x="345" y="16"/>
                </a:lnTo>
                <a:lnTo>
                  <a:pt x="322" y="22"/>
                </a:lnTo>
                <a:lnTo>
                  <a:pt x="301" y="29"/>
                </a:lnTo>
                <a:lnTo>
                  <a:pt x="281" y="37"/>
                </a:lnTo>
                <a:lnTo>
                  <a:pt x="260" y="46"/>
                </a:lnTo>
                <a:lnTo>
                  <a:pt x="240" y="56"/>
                </a:lnTo>
                <a:lnTo>
                  <a:pt x="221" y="67"/>
                </a:lnTo>
                <a:lnTo>
                  <a:pt x="203" y="80"/>
                </a:lnTo>
                <a:lnTo>
                  <a:pt x="184" y="93"/>
                </a:lnTo>
                <a:lnTo>
                  <a:pt x="167" y="106"/>
                </a:lnTo>
                <a:lnTo>
                  <a:pt x="150" y="120"/>
                </a:lnTo>
                <a:lnTo>
                  <a:pt x="135" y="135"/>
                </a:lnTo>
                <a:lnTo>
                  <a:pt x="119" y="152"/>
                </a:lnTo>
                <a:lnTo>
                  <a:pt x="104" y="169"/>
                </a:lnTo>
                <a:lnTo>
                  <a:pt x="91" y="186"/>
                </a:lnTo>
                <a:lnTo>
                  <a:pt x="78" y="203"/>
                </a:lnTo>
                <a:lnTo>
                  <a:pt x="66" y="223"/>
                </a:lnTo>
                <a:lnTo>
                  <a:pt x="55" y="242"/>
                </a:lnTo>
                <a:lnTo>
                  <a:pt x="45" y="261"/>
                </a:lnTo>
                <a:lnTo>
                  <a:pt x="35" y="281"/>
                </a:lnTo>
                <a:lnTo>
                  <a:pt x="27" y="303"/>
                </a:lnTo>
                <a:lnTo>
                  <a:pt x="20" y="324"/>
                </a:lnTo>
                <a:lnTo>
                  <a:pt x="14" y="345"/>
                </a:lnTo>
                <a:lnTo>
                  <a:pt x="9" y="368"/>
                </a:lnTo>
                <a:lnTo>
                  <a:pt x="5" y="390"/>
                </a:lnTo>
                <a:lnTo>
                  <a:pt x="2" y="413"/>
                </a:lnTo>
                <a:lnTo>
                  <a:pt x="0" y="437"/>
                </a:lnTo>
                <a:lnTo>
                  <a:pt x="0" y="460"/>
                </a:lnTo>
                <a:lnTo>
                  <a:pt x="0" y="5052"/>
                </a:lnTo>
                <a:lnTo>
                  <a:pt x="0" y="5076"/>
                </a:lnTo>
                <a:lnTo>
                  <a:pt x="2" y="5099"/>
                </a:lnTo>
                <a:lnTo>
                  <a:pt x="5" y="5122"/>
                </a:lnTo>
                <a:lnTo>
                  <a:pt x="9" y="5144"/>
                </a:lnTo>
                <a:lnTo>
                  <a:pt x="14" y="5167"/>
                </a:lnTo>
                <a:lnTo>
                  <a:pt x="20" y="5189"/>
                </a:lnTo>
                <a:lnTo>
                  <a:pt x="27" y="5210"/>
                </a:lnTo>
                <a:lnTo>
                  <a:pt x="35" y="5230"/>
                </a:lnTo>
                <a:lnTo>
                  <a:pt x="45" y="5251"/>
                </a:lnTo>
                <a:lnTo>
                  <a:pt x="55" y="5271"/>
                </a:lnTo>
                <a:lnTo>
                  <a:pt x="66" y="5290"/>
                </a:lnTo>
                <a:lnTo>
                  <a:pt x="78" y="5309"/>
                </a:lnTo>
                <a:lnTo>
                  <a:pt x="91" y="5327"/>
                </a:lnTo>
                <a:lnTo>
                  <a:pt x="104" y="5344"/>
                </a:lnTo>
                <a:lnTo>
                  <a:pt x="119" y="5360"/>
                </a:lnTo>
                <a:lnTo>
                  <a:pt x="135" y="5377"/>
                </a:lnTo>
                <a:lnTo>
                  <a:pt x="150" y="5392"/>
                </a:lnTo>
                <a:lnTo>
                  <a:pt x="167" y="5406"/>
                </a:lnTo>
                <a:lnTo>
                  <a:pt x="184" y="5420"/>
                </a:lnTo>
                <a:lnTo>
                  <a:pt x="203" y="5433"/>
                </a:lnTo>
                <a:lnTo>
                  <a:pt x="221" y="5445"/>
                </a:lnTo>
                <a:lnTo>
                  <a:pt x="240" y="5456"/>
                </a:lnTo>
                <a:lnTo>
                  <a:pt x="260" y="5466"/>
                </a:lnTo>
                <a:lnTo>
                  <a:pt x="281" y="5475"/>
                </a:lnTo>
                <a:lnTo>
                  <a:pt x="301" y="5484"/>
                </a:lnTo>
                <a:lnTo>
                  <a:pt x="322" y="5491"/>
                </a:lnTo>
                <a:lnTo>
                  <a:pt x="345" y="5497"/>
                </a:lnTo>
                <a:lnTo>
                  <a:pt x="366" y="5502"/>
                </a:lnTo>
                <a:lnTo>
                  <a:pt x="389" y="5506"/>
                </a:lnTo>
                <a:lnTo>
                  <a:pt x="412" y="5509"/>
                </a:lnTo>
                <a:lnTo>
                  <a:pt x="435" y="5511"/>
                </a:lnTo>
                <a:lnTo>
                  <a:pt x="458" y="5511"/>
                </a:lnTo>
                <a:lnTo>
                  <a:pt x="2479" y="5511"/>
                </a:lnTo>
                <a:lnTo>
                  <a:pt x="2502" y="5511"/>
                </a:lnTo>
                <a:lnTo>
                  <a:pt x="2525" y="5509"/>
                </a:lnTo>
                <a:lnTo>
                  <a:pt x="2549" y="5506"/>
                </a:lnTo>
                <a:lnTo>
                  <a:pt x="2571" y="5502"/>
                </a:lnTo>
                <a:lnTo>
                  <a:pt x="2593" y="5497"/>
                </a:lnTo>
                <a:lnTo>
                  <a:pt x="2615" y="5491"/>
                </a:lnTo>
                <a:lnTo>
                  <a:pt x="2636" y="5484"/>
                </a:lnTo>
                <a:lnTo>
                  <a:pt x="2657" y="5475"/>
                </a:lnTo>
                <a:lnTo>
                  <a:pt x="2677" y="5466"/>
                </a:lnTo>
                <a:lnTo>
                  <a:pt x="2698" y="5456"/>
                </a:lnTo>
                <a:lnTo>
                  <a:pt x="2716" y="5445"/>
                </a:lnTo>
                <a:lnTo>
                  <a:pt x="2735" y="5433"/>
                </a:lnTo>
                <a:lnTo>
                  <a:pt x="2754" y="5420"/>
                </a:lnTo>
                <a:lnTo>
                  <a:pt x="2771" y="5406"/>
                </a:lnTo>
                <a:lnTo>
                  <a:pt x="2787" y="5392"/>
                </a:lnTo>
                <a:lnTo>
                  <a:pt x="2803" y="5377"/>
                </a:lnTo>
                <a:lnTo>
                  <a:pt x="2818" y="5360"/>
                </a:lnTo>
                <a:lnTo>
                  <a:pt x="2833" y="5344"/>
                </a:lnTo>
                <a:lnTo>
                  <a:pt x="2847" y="5327"/>
                </a:lnTo>
                <a:lnTo>
                  <a:pt x="2859" y="5309"/>
                </a:lnTo>
                <a:lnTo>
                  <a:pt x="2871" y="5290"/>
                </a:lnTo>
                <a:lnTo>
                  <a:pt x="2882" y="5271"/>
                </a:lnTo>
                <a:lnTo>
                  <a:pt x="2892" y="5251"/>
                </a:lnTo>
                <a:lnTo>
                  <a:pt x="2902" y="5230"/>
                </a:lnTo>
                <a:lnTo>
                  <a:pt x="2910" y="5210"/>
                </a:lnTo>
                <a:lnTo>
                  <a:pt x="2918" y="5189"/>
                </a:lnTo>
                <a:lnTo>
                  <a:pt x="2924" y="5167"/>
                </a:lnTo>
                <a:lnTo>
                  <a:pt x="2929" y="5144"/>
                </a:lnTo>
                <a:lnTo>
                  <a:pt x="2933" y="5122"/>
                </a:lnTo>
                <a:lnTo>
                  <a:pt x="2936" y="5099"/>
                </a:lnTo>
                <a:lnTo>
                  <a:pt x="2937" y="5076"/>
                </a:lnTo>
                <a:lnTo>
                  <a:pt x="2938" y="5052"/>
                </a:lnTo>
                <a:lnTo>
                  <a:pt x="2938" y="460"/>
                </a:lnTo>
                <a:lnTo>
                  <a:pt x="2937" y="437"/>
                </a:lnTo>
                <a:lnTo>
                  <a:pt x="2936" y="413"/>
                </a:lnTo>
                <a:lnTo>
                  <a:pt x="2933" y="390"/>
                </a:lnTo>
                <a:lnTo>
                  <a:pt x="2929" y="368"/>
                </a:lnTo>
                <a:lnTo>
                  <a:pt x="2924" y="345"/>
                </a:lnTo>
                <a:lnTo>
                  <a:pt x="2918" y="324"/>
                </a:lnTo>
                <a:lnTo>
                  <a:pt x="2910" y="303"/>
                </a:lnTo>
                <a:lnTo>
                  <a:pt x="2902" y="281"/>
                </a:lnTo>
                <a:lnTo>
                  <a:pt x="2892" y="261"/>
                </a:lnTo>
                <a:lnTo>
                  <a:pt x="2882" y="242"/>
                </a:lnTo>
                <a:lnTo>
                  <a:pt x="2871" y="223"/>
                </a:lnTo>
                <a:lnTo>
                  <a:pt x="2859" y="203"/>
                </a:lnTo>
                <a:lnTo>
                  <a:pt x="2847" y="186"/>
                </a:lnTo>
                <a:lnTo>
                  <a:pt x="2833" y="169"/>
                </a:lnTo>
                <a:lnTo>
                  <a:pt x="2818" y="152"/>
                </a:lnTo>
                <a:lnTo>
                  <a:pt x="2803" y="135"/>
                </a:lnTo>
                <a:lnTo>
                  <a:pt x="2787" y="120"/>
                </a:lnTo>
                <a:lnTo>
                  <a:pt x="2771" y="106"/>
                </a:lnTo>
                <a:lnTo>
                  <a:pt x="2754" y="93"/>
                </a:lnTo>
                <a:lnTo>
                  <a:pt x="2735" y="80"/>
                </a:lnTo>
                <a:lnTo>
                  <a:pt x="2716" y="67"/>
                </a:lnTo>
                <a:lnTo>
                  <a:pt x="2698" y="56"/>
                </a:lnTo>
                <a:lnTo>
                  <a:pt x="2677" y="46"/>
                </a:lnTo>
                <a:lnTo>
                  <a:pt x="2657" y="37"/>
                </a:lnTo>
                <a:lnTo>
                  <a:pt x="2636" y="29"/>
                </a:lnTo>
                <a:lnTo>
                  <a:pt x="2615" y="22"/>
                </a:lnTo>
                <a:lnTo>
                  <a:pt x="2593" y="16"/>
                </a:lnTo>
                <a:lnTo>
                  <a:pt x="2571" y="11"/>
                </a:lnTo>
                <a:lnTo>
                  <a:pt x="2549" y="7"/>
                </a:lnTo>
                <a:lnTo>
                  <a:pt x="2525" y="3"/>
                </a:lnTo>
                <a:lnTo>
                  <a:pt x="2502" y="1"/>
                </a:lnTo>
                <a:lnTo>
                  <a:pt x="2479" y="0"/>
                </a:lnTo>
                <a:close/>
                <a:moveTo>
                  <a:pt x="1194" y="369"/>
                </a:moveTo>
                <a:lnTo>
                  <a:pt x="1744" y="369"/>
                </a:lnTo>
                <a:lnTo>
                  <a:pt x="1753" y="369"/>
                </a:lnTo>
                <a:lnTo>
                  <a:pt x="1763" y="370"/>
                </a:lnTo>
                <a:lnTo>
                  <a:pt x="1772" y="373"/>
                </a:lnTo>
                <a:lnTo>
                  <a:pt x="1780" y="376"/>
                </a:lnTo>
                <a:lnTo>
                  <a:pt x="1788" y="379"/>
                </a:lnTo>
                <a:lnTo>
                  <a:pt x="1796" y="384"/>
                </a:lnTo>
                <a:lnTo>
                  <a:pt x="1803" y="389"/>
                </a:lnTo>
                <a:lnTo>
                  <a:pt x="1809" y="395"/>
                </a:lnTo>
                <a:lnTo>
                  <a:pt x="1815" y="401"/>
                </a:lnTo>
                <a:lnTo>
                  <a:pt x="1820" y="408"/>
                </a:lnTo>
                <a:lnTo>
                  <a:pt x="1825" y="416"/>
                </a:lnTo>
                <a:lnTo>
                  <a:pt x="1828" y="424"/>
                </a:lnTo>
                <a:lnTo>
                  <a:pt x="1833" y="433"/>
                </a:lnTo>
                <a:lnTo>
                  <a:pt x="1835" y="442"/>
                </a:lnTo>
                <a:lnTo>
                  <a:pt x="1836" y="451"/>
                </a:lnTo>
                <a:lnTo>
                  <a:pt x="1837" y="460"/>
                </a:lnTo>
                <a:lnTo>
                  <a:pt x="1836" y="469"/>
                </a:lnTo>
                <a:lnTo>
                  <a:pt x="1835" y="478"/>
                </a:lnTo>
                <a:lnTo>
                  <a:pt x="1833" y="487"/>
                </a:lnTo>
                <a:lnTo>
                  <a:pt x="1828" y="495"/>
                </a:lnTo>
                <a:lnTo>
                  <a:pt x="1825" y="504"/>
                </a:lnTo>
                <a:lnTo>
                  <a:pt x="1820" y="512"/>
                </a:lnTo>
                <a:lnTo>
                  <a:pt x="1815" y="519"/>
                </a:lnTo>
                <a:lnTo>
                  <a:pt x="1809" y="525"/>
                </a:lnTo>
                <a:lnTo>
                  <a:pt x="1803" y="531"/>
                </a:lnTo>
                <a:lnTo>
                  <a:pt x="1796" y="536"/>
                </a:lnTo>
                <a:lnTo>
                  <a:pt x="1788" y="541"/>
                </a:lnTo>
                <a:lnTo>
                  <a:pt x="1780" y="545"/>
                </a:lnTo>
                <a:lnTo>
                  <a:pt x="1772" y="548"/>
                </a:lnTo>
                <a:lnTo>
                  <a:pt x="1763" y="550"/>
                </a:lnTo>
                <a:lnTo>
                  <a:pt x="1753" y="551"/>
                </a:lnTo>
                <a:lnTo>
                  <a:pt x="1744" y="552"/>
                </a:lnTo>
                <a:lnTo>
                  <a:pt x="1194" y="552"/>
                </a:lnTo>
                <a:lnTo>
                  <a:pt x="1184" y="551"/>
                </a:lnTo>
                <a:lnTo>
                  <a:pt x="1175" y="550"/>
                </a:lnTo>
                <a:lnTo>
                  <a:pt x="1166" y="548"/>
                </a:lnTo>
                <a:lnTo>
                  <a:pt x="1158" y="545"/>
                </a:lnTo>
                <a:lnTo>
                  <a:pt x="1150" y="541"/>
                </a:lnTo>
                <a:lnTo>
                  <a:pt x="1142" y="536"/>
                </a:lnTo>
                <a:lnTo>
                  <a:pt x="1135" y="531"/>
                </a:lnTo>
                <a:lnTo>
                  <a:pt x="1129" y="525"/>
                </a:lnTo>
                <a:lnTo>
                  <a:pt x="1123" y="519"/>
                </a:lnTo>
                <a:lnTo>
                  <a:pt x="1117" y="512"/>
                </a:lnTo>
                <a:lnTo>
                  <a:pt x="1112" y="504"/>
                </a:lnTo>
                <a:lnTo>
                  <a:pt x="1108" y="495"/>
                </a:lnTo>
                <a:lnTo>
                  <a:pt x="1105" y="487"/>
                </a:lnTo>
                <a:lnTo>
                  <a:pt x="1103" y="478"/>
                </a:lnTo>
                <a:lnTo>
                  <a:pt x="1102" y="469"/>
                </a:lnTo>
                <a:lnTo>
                  <a:pt x="1101" y="460"/>
                </a:lnTo>
                <a:lnTo>
                  <a:pt x="1102" y="451"/>
                </a:lnTo>
                <a:lnTo>
                  <a:pt x="1103" y="442"/>
                </a:lnTo>
                <a:lnTo>
                  <a:pt x="1105" y="433"/>
                </a:lnTo>
                <a:lnTo>
                  <a:pt x="1108" y="424"/>
                </a:lnTo>
                <a:lnTo>
                  <a:pt x="1112" y="416"/>
                </a:lnTo>
                <a:lnTo>
                  <a:pt x="1117" y="408"/>
                </a:lnTo>
                <a:lnTo>
                  <a:pt x="1123" y="401"/>
                </a:lnTo>
                <a:lnTo>
                  <a:pt x="1129" y="395"/>
                </a:lnTo>
                <a:lnTo>
                  <a:pt x="1135" y="389"/>
                </a:lnTo>
                <a:lnTo>
                  <a:pt x="1142" y="384"/>
                </a:lnTo>
                <a:lnTo>
                  <a:pt x="1150" y="379"/>
                </a:lnTo>
                <a:lnTo>
                  <a:pt x="1158" y="376"/>
                </a:lnTo>
                <a:lnTo>
                  <a:pt x="1166" y="373"/>
                </a:lnTo>
                <a:lnTo>
                  <a:pt x="1175" y="370"/>
                </a:lnTo>
                <a:lnTo>
                  <a:pt x="1184" y="369"/>
                </a:lnTo>
                <a:lnTo>
                  <a:pt x="1194" y="369"/>
                </a:lnTo>
                <a:close/>
                <a:moveTo>
                  <a:pt x="1468" y="5328"/>
                </a:moveTo>
                <a:lnTo>
                  <a:pt x="1468" y="5328"/>
                </a:lnTo>
                <a:lnTo>
                  <a:pt x="1454" y="5328"/>
                </a:lnTo>
                <a:lnTo>
                  <a:pt x="1441" y="5327"/>
                </a:lnTo>
                <a:lnTo>
                  <a:pt x="1427" y="5325"/>
                </a:lnTo>
                <a:lnTo>
                  <a:pt x="1414" y="5322"/>
                </a:lnTo>
                <a:lnTo>
                  <a:pt x="1399" y="5319"/>
                </a:lnTo>
                <a:lnTo>
                  <a:pt x="1387" y="5316"/>
                </a:lnTo>
                <a:lnTo>
                  <a:pt x="1374" y="5312"/>
                </a:lnTo>
                <a:lnTo>
                  <a:pt x="1362" y="5307"/>
                </a:lnTo>
                <a:lnTo>
                  <a:pt x="1350" y="5300"/>
                </a:lnTo>
                <a:lnTo>
                  <a:pt x="1338" y="5294"/>
                </a:lnTo>
                <a:lnTo>
                  <a:pt x="1325" y="5288"/>
                </a:lnTo>
                <a:lnTo>
                  <a:pt x="1314" y="5281"/>
                </a:lnTo>
                <a:lnTo>
                  <a:pt x="1304" y="5273"/>
                </a:lnTo>
                <a:lnTo>
                  <a:pt x="1294" y="5265"/>
                </a:lnTo>
                <a:lnTo>
                  <a:pt x="1284" y="5257"/>
                </a:lnTo>
                <a:lnTo>
                  <a:pt x="1274" y="5248"/>
                </a:lnTo>
                <a:lnTo>
                  <a:pt x="1265" y="5238"/>
                </a:lnTo>
                <a:lnTo>
                  <a:pt x="1256" y="5227"/>
                </a:lnTo>
                <a:lnTo>
                  <a:pt x="1248" y="5217"/>
                </a:lnTo>
                <a:lnTo>
                  <a:pt x="1240" y="5206"/>
                </a:lnTo>
                <a:lnTo>
                  <a:pt x="1233" y="5195"/>
                </a:lnTo>
                <a:lnTo>
                  <a:pt x="1227" y="5184"/>
                </a:lnTo>
                <a:lnTo>
                  <a:pt x="1221" y="5172"/>
                </a:lnTo>
                <a:lnTo>
                  <a:pt x="1215" y="5159"/>
                </a:lnTo>
                <a:lnTo>
                  <a:pt x="1210" y="5147"/>
                </a:lnTo>
                <a:lnTo>
                  <a:pt x="1206" y="5134"/>
                </a:lnTo>
                <a:lnTo>
                  <a:pt x="1202" y="5121"/>
                </a:lnTo>
                <a:lnTo>
                  <a:pt x="1199" y="5108"/>
                </a:lnTo>
                <a:lnTo>
                  <a:pt x="1197" y="5095"/>
                </a:lnTo>
                <a:lnTo>
                  <a:pt x="1195" y="5080"/>
                </a:lnTo>
                <a:lnTo>
                  <a:pt x="1194" y="5066"/>
                </a:lnTo>
                <a:lnTo>
                  <a:pt x="1194" y="5052"/>
                </a:lnTo>
                <a:lnTo>
                  <a:pt x="1194" y="5038"/>
                </a:lnTo>
                <a:lnTo>
                  <a:pt x="1195" y="5025"/>
                </a:lnTo>
                <a:lnTo>
                  <a:pt x="1197" y="5010"/>
                </a:lnTo>
                <a:lnTo>
                  <a:pt x="1199" y="4997"/>
                </a:lnTo>
                <a:lnTo>
                  <a:pt x="1202" y="4983"/>
                </a:lnTo>
                <a:lnTo>
                  <a:pt x="1206" y="4970"/>
                </a:lnTo>
                <a:lnTo>
                  <a:pt x="1210" y="4958"/>
                </a:lnTo>
                <a:lnTo>
                  <a:pt x="1215" y="4945"/>
                </a:lnTo>
                <a:lnTo>
                  <a:pt x="1221" y="4932"/>
                </a:lnTo>
                <a:lnTo>
                  <a:pt x="1227" y="4921"/>
                </a:lnTo>
                <a:lnTo>
                  <a:pt x="1233" y="4909"/>
                </a:lnTo>
                <a:lnTo>
                  <a:pt x="1240" y="4898"/>
                </a:lnTo>
                <a:lnTo>
                  <a:pt x="1248" y="4888"/>
                </a:lnTo>
                <a:lnTo>
                  <a:pt x="1256" y="4876"/>
                </a:lnTo>
                <a:lnTo>
                  <a:pt x="1265" y="4867"/>
                </a:lnTo>
                <a:lnTo>
                  <a:pt x="1274" y="4857"/>
                </a:lnTo>
                <a:lnTo>
                  <a:pt x="1284" y="4848"/>
                </a:lnTo>
                <a:lnTo>
                  <a:pt x="1294" y="4840"/>
                </a:lnTo>
                <a:lnTo>
                  <a:pt x="1304" y="4832"/>
                </a:lnTo>
                <a:lnTo>
                  <a:pt x="1314" y="4824"/>
                </a:lnTo>
                <a:lnTo>
                  <a:pt x="1325" y="4817"/>
                </a:lnTo>
                <a:lnTo>
                  <a:pt x="1338" y="4810"/>
                </a:lnTo>
                <a:lnTo>
                  <a:pt x="1350" y="4803"/>
                </a:lnTo>
                <a:lnTo>
                  <a:pt x="1362" y="4798"/>
                </a:lnTo>
                <a:lnTo>
                  <a:pt x="1374" y="4793"/>
                </a:lnTo>
                <a:lnTo>
                  <a:pt x="1387" y="4789"/>
                </a:lnTo>
                <a:lnTo>
                  <a:pt x="1399" y="4785"/>
                </a:lnTo>
                <a:lnTo>
                  <a:pt x="1414" y="4782"/>
                </a:lnTo>
                <a:lnTo>
                  <a:pt x="1427" y="4780"/>
                </a:lnTo>
                <a:lnTo>
                  <a:pt x="1441" y="4778"/>
                </a:lnTo>
                <a:lnTo>
                  <a:pt x="1454" y="4777"/>
                </a:lnTo>
                <a:lnTo>
                  <a:pt x="1468" y="4777"/>
                </a:lnTo>
                <a:lnTo>
                  <a:pt x="1483" y="4777"/>
                </a:lnTo>
                <a:lnTo>
                  <a:pt x="1497" y="4778"/>
                </a:lnTo>
                <a:lnTo>
                  <a:pt x="1511" y="4780"/>
                </a:lnTo>
                <a:lnTo>
                  <a:pt x="1524" y="4782"/>
                </a:lnTo>
                <a:lnTo>
                  <a:pt x="1537" y="4785"/>
                </a:lnTo>
                <a:lnTo>
                  <a:pt x="1551" y="4789"/>
                </a:lnTo>
                <a:lnTo>
                  <a:pt x="1564" y="4793"/>
                </a:lnTo>
                <a:lnTo>
                  <a:pt x="1576" y="4798"/>
                </a:lnTo>
                <a:lnTo>
                  <a:pt x="1588" y="4803"/>
                </a:lnTo>
                <a:lnTo>
                  <a:pt x="1600" y="4810"/>
                </a:lnTo>
                <a:lnTo>
                  <a:pt x="1611" y="4817"/>
                </a:lnTo>
                <a:lnTo>
                  <a:pt x="1623" y="4824"/>
                </a:lnTo>
                <a:lnTo>
                  <a:pt x="1634" y="4832"/>
                </a:lnTo>
                <a:lnTo>
                  <a:pt x="1644" y="4840"/>
                </a:lnTo>
                <a:lnTo>
                  <a:pt x="1654" y="4848"/>
                </a:lnTo>
                <a:lnTo>
                  <a:pt x="1664" y="4857"/>
                </a:lnTo>
                <a:lnTo>
                  <a:pt x="1673" y="4867"/>
                </a:lnTo>
                <a:lnTo>
                  <a:pt x="1681" y="4876"/>
                </a:lnTo>
                <a:lnTo>
                  <a:pt x="1690" y="4888"/>
                </a:lnTo>
                <a:lnTo>
                  <a:pt x="1698" y="4898"/>
                </a:lnTo>
                <a:lnTo>
                  <a:pt x="1705" y="4909"/>
                </a:lnTo>
                <a:lnTo>
                  <a:pt x="1711" y="4921"/>
                </a:lnTo>
                <a:lnTo>
                  <a:pt x="1717" y="4932"/>
                </a:lnTo>
                <a:lnTo>
                  <a:pt x="1723" y="4945"/>
                </a:lnTo>
                <a:lnTo>
                  <a:pt x="1728" y="4958"/>
                </a:lnTo>
                <a:lnTo>
                  <a:pt x="1732" y="4970"/>
                </a:lnTo>
                <a:lnTo>
                  <a:pt x="1736" y="4983"/>
                </a:lnTo>
                <a:lnTo>
                  <a:pt x="1739" y="4997"/>
                </a:lnTo>
                <a:lnTo>
                  <a:pt x="1741" y="5010"/>
                </a:lnTo>
                <a:lnTo>
                  <a:pt x="1743" y="5025"/>
                </a:lnTo>
                <a:lnTo>
                  <a:pt x="1744" y="5038"/>
                </a:lnTo>
                <a:lnTo>
                  <a:pt x="1744" y="5052"/>
                </a:lnTo>
                <a:lnTo>
                  <a:pt x="1744" y="5066"/>
                </a:lnTo>
                <a:lnTo>
                  <a:pt x="1743" y="5080"/>
                </a:lnTo>
                <a:lnTo>
                  <a:pt x="1741" y="5095"/>
                </a:lnTo>
                <a:lnTo>
                  <a:pt x="1739" y="5108"/>
                </a:lnTo>
                <a:lnTo>
                  <a:pt x="1736" y="5121"/>
                </a:lnTo>
                <a:lnTo>
                  <a:pt x="1732" y="5134"/>
                </a:lnTo>
                <a:lnTo>
                  <a:pt x="1728" y="5147"/>
                </a:lnTo>
                <a:lnTo>
                  <a:pt x="1723" y="5159"/>
                </a:lnTo>
                <a:lnTo>
                  <a:pt x="1717" y="5172"/>
                </a:lnTo>
                <a:lnTo>
                  <a:pt x="1711" y="5184"/>
                </a:lnTo>
                <a:lnTo>
                  <a:pt x="1705" y="5195"/>
                </a:lnTo>
                <a:lnTo>
                  <a:pt x="1698" y="5206"/>
                </a:lnTo>
                <a:lnTo>
                  <a:pt x="1690" y="5217"/>
                </a:lnTo>
                <a:lnTo>
                  <a:pt x="1681" y="5227"/>
                </a:lnTo>
                <a:lnTo>
                  <a:pt x="1673" y="5238"/>
                </a:lnTo>
                <a:lnTo>
                  <a:pt x="1664" y="5248"/>
                </a:lnTo>
                <a:lnTo>
                  <a:pt x="1654" y="5257"/>
                </a:lnTo>
                <a:lnTo>
                  <a:pt x="1644" y="5265"/>
                </a:lnTo>
                <a:lnTo>
                  <a:pt x="1634" y="5273"/>
                </a:lnTo>
                <a:lnTo>
                  <a:pt x="1623" y="5281"/>
                </a:lnTo>
                <a:lnTo>
                  <a:pt x="1611" y="5288"/>
                </a:lnTo>
                <a:lnTo>
                  <a:pt x="1600" y="5294"/>
                </a:lnTo>
                <a:lnTo>
                  <a:pt x="1588" y="5300"/>
                </a:lnTo>
                <a:lnTo>
                  <a:pt x="1576" y="5307"/>
                </a:lnTo>
                <a:lnTo>
                  <a:pt x="1564" y="5312"/>
                </a:lnTo>
                <a:lnTo>
                  <a:pt x="1551" y="5316"/>
                </a:lnTo>
                <a:lnTo>
                  <a:pt x="1537" y="5319"/>
                </a:lnTo>
                <a:lnTo>
                  <a:pt x="1524" y="5322"/>
                </a:lnTo>
                <a:lnTo>
                  <a:pt x="1511" y="5325"/>
                </a:lnTo>
                <a:lnTo>
                  <a:pt x="1497" y="5327"/>
                </a:lnTo>
                <a:lnTo>
                  <a:pt x="1483" y="5328"/>
                </a:lnTo>
                <a:lnTo>
                  <a:pt x="1468" y="5328"/>
                </a:lnTo>
                <a:close/>
                <a:moveTo>
                  <a:pt x="2755" y="4593"/>
                </a:moveTo>
                <a:lnTo>
                  <a:pt x="183" y="4593"/>
                </a:lnTo>
                <a:lnTo>
                  <a:pt x="183" y="919"/>
                </a:lnTo>
                <a:lnTo>
                  <a:pt x="2755" y="919"/>
                </a:lnTo>
                <a:lnTo>
                  <a:pt x="2755" y="4593"/>
                </a:lnTo>
                <a:close/>
              </a:path>
            </a:pathLst>
          </a:custGeom>
          <a:solidFill>
            <a:srgbClr val="333645"/>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dirty="0">
              <a:solidFill>
                <a:srgbClr val="8FAADC"/>
              </a:solidFill>
            </a:endParaRPr>
          </a:p>
        </p:txBody>
      </p:sp>
      <p:sp>
        <p:nvSpPr>
          <p:cNvPr id="8" name="KSO_Shape">
            <a:extLst>
              <a:ext uri="{FF2B5EF4-FFF2-40B4-BE49-F238E27FC236}">
                <a16:creationId xmlns:a16="http://schemas.microsoft.com/office/drawing/2014/main" id="{EC160F82-E2D5-450B-B9E6-F0C07E9670BE}"/>
              </a:ext>
            </a:extLst>
          </p:cNvPr>
          <p:cNvSpPr>
            <a:spLocks noChangeAspect="1"/>
          </p:cNvSpPr>
          <p:nvPr/>
        </p:nvSpPr>
        <p:spPr bwMode="auto">
          <a:xfrm>
            <a:off x="6485847" y="4836284"/>
            <a:ext cx="220800" cy="360000"/>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rgbClr val="333645"/>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8FAADC"/>
              </a:solidFill>
            </a:endParaRPr>
          </a:p>
        </p:txBody>
      </p:sp>
      <p:sp>
        <p:nvSpPr>
          <p:cNvPr id="9" name="矩形 8">
            <a:extLst>
              <a:ext uri="{FF2B5EF4-FFF2-40B4-BE49-F238E27FC236}">
                <a16:creationId xmlns:a16="http://schemas.microsoft.com/office/drawing/2014/main" id="{D2153CB0-0242-4F0A-99C1-F092C4C1D4E6}"/>
              </a:ext>
            </a:extLst>
          </p:cNvPr>
          <p:cNvSpPr/>
          <p:nvPr/>
        </p:nvSpPr>
        <p:spPr>
          <a:xfrm>
            <a:off x="7137886" y="2268189"/>
            <a:ext cx="4084294" cy="1569660"/>
          </a:xfrm>
          <a:prstGeom prst="rect">
            <a:avLst/>
          </a:prstGeom>
        </p:spPr>
        <p:txBody>
          <a:bodyPr wrap="square">
            <a:spAutoFit/>
          </a:bodyPr>
          <a:lstStyle/>
          <a:p>
            <a:pPr>
              <a:lnSpc>
                <a:spcPct val="150000"/>
              </a:lnSpc>
            </a:pPr>
            <a:r>
              <a:rPr lang="vi-VN" sz="1600" dirty="0" smtClean="0">
                <a:solidFill>
                  <a:schemeClr val="bg1"/>
                </a:solidFill>
              </a:rPr>
              <a:t>- Thị </a:t>
            </a:r>
            <a:r>
              <a:rPr lang="vi-VN" sz="1600" dirty="0">
                <a:solidFill>
                  <a:schemeClr val="bg1"/>
                </a:solidFill>
              </a:rPr>
              <a:t>trường tăng trưởng từ 22,44 tỷ USD (2023) lên 40,53 tỷ USD (2028).</a:t>
            </a:r>
          </a:p>
          <a:p>
            <a:pPr>
              <a:lnSpc>
                <a:spcPct val="150000"/>
              </a:lnSpc>
            </a:pPr>
            <a:r>
              <a:rPr lang="vi-VN" sz="1600" dirty="0" smtClean="0">
                <a:solidFill>
                  <a:schemeClr val="bg1"/>
                </a:solidFill>
              </a:rPr>
              <a:t>- Tốc </a:t>
            </a:r>
            <a:r>
              <a:rPr lang="vi-VN" sz="1600" dirty="0">
                <a:solidFill>
                  <a:schemeClr val="bg1"/>
                </a:solidFill>
              </a:rPr>
              <a:t>độ tăng trưởng kép hàng năm (CAGR): 12,55</a:t>
            </a:r>
            <a:r>
              <a:rPr lang="vi-VN" sz="1600" dirty="0" smtClean="0">
                <a:solidFill>
                  <a:schemeClr val="bg1"/>
                </a:solidFill>
              </a:rPr>
              <a:t>%.</a:t>
            </a:r>
            <a:endParaRPr lang="vi-VN" sz="1600" dirty="0">
              <a:solidFill>
                <a:schemeClr val="bg1"/>
              </a:solidFill>
            </a:endParaRPr>
          </a:p>
        </p:txBody>
      </p:sp>
      <p:sp>
        <p:nvSpPr>
          <p:cNvPr id="10" name="文本框 9">
            <a:extLst>
              <a:ext uri="{FF2B5EF4-FFF2-40B4-BE49-F238E27FC236}">
                <a16:creationId xmlns:a16="http://schemas.microsoft.com/office/drawing/2014/main" id="{301A6BC8-585A-4B51-B6E2-C504B7A6D6F3}"/>
              </a:ext>
            </a:extLst>
          </p:cNvPr>
          <p:cNvSpPr txBox="1"/>
          <p:nvPr/>
        </p:nvSpPr>
        <p:spPr>
          <a:xfrm>
            <a:off x="7138723" y="1923091"/>
            <a:ext cx="3357650" cy="369332"/>
          </a:xfrm>
          <a:prstGeom prst="rect">
            <a:avLst/>
          </a:prstGeom>
          <a:noFill/>
        </p:spPr>
        <p:txBody>
          <a:bodyPr wrap="none" rtlCol="0">
            <a:spAutoFit/>
          </a:bodyPr>
          <a:lstStyle/>
          <a:p>
            <a:r>
              <a:rPr lang="vi-VN" b="1" dirty="0">
                <a:solidFill>
                  <a:schemeClr val="bg1"/>
                </a:solidFill>
              </a:rPr>
              <a:t>Quy mô thị trường Việt </a:t>
            </a:r>
            <a:r>
              <a:rPr lang="vi-VN" b="1" dirty="0" smtClean="0">
                <a:solidFill>
                  <a:schemeClr val="bg1"/>
                </a:solidFill>
              </a:rPr>
              <a:t>Nam:</a:t>
            </a:r>
            <a:endParaRPr lang="vi-VN" dirty="0">
              <a:solidFill>
                <a:schemeClr val="bg1"/>
              </a:solidFill>
            </a:endParaRPr>
          </a:p>
        </p:txBody>
      </p:sp>
      <p:sp>
        <p:nvSpPr>
          <p:cNvPr id="11" name="矩形 10">
            <a:extLst>
              <a:ext uri="{FF2B5EF4-FFF2-40B4-BE49-F238E27FC236}">
                <a16:creationId xmlns:a16="http://schemas.microsoft.com/office/drawing/2014/main" id="{032FF2CE-F024-48B6-BB79-66230C442CCD}"/>
              </a:ext>
            </a:extLst>
          </p:cNvPr>
          <p:cNvSpPr/>
          <p:nvPr/>
        </p:nvSpPr>
        <p:spPr>
          <a:xfrm>
            <a:off x="7137886" y="4919926"/>
            <a:ext cx="4084294" cy="1569660"/>
          </a:xfrm>
          <a:prstGeom prst="rect">
            <a:avLst/>
          </a:prstGeom>
        </p:spPr>
        <p:txBody>
          <a:bodyPr wrap="square">
            <a:spAutoFit/>
          </a:bodyPr>
          <a:lstStyle/>
          <a:p>
            <a:pPr>
              <a:lnSpc>
                <a:spcPct val="150000"/>
              </a:lnSpc>
            </a:pPr>
            <a:r>
              <a:rPr lang="vi-VN" sz="1600" dirty="0" smtClean="0">
                <a:solidFill>
                  <a:schemeClr val="bg1"/>
                </a:solidFill>
              </a:rPr>
              <a:t>- Đô </a:t>
            </a:r>
            <a:r>
              <a:rPr lang="vi-VN" sz="1600" dirty="0">
                <a:solidFill>
                  <a:schemeClr val="bg1"/>
                </a:solidFill>
              </a:rPr>
              <a:t>thị hóa nhanh chóng, thu nhập tầng lớp trung lưu tăng.</a:t>
            </a:r>
          </a:p>
          <a:p>
            <a:pPr>
              <a:lnSpc>
                <a:spcPct val="150000"/>
              </a:lnSpc>
            </a:pPr>
            <a:r>
              <a:rPr lang="vi-VN" sz="1600" dirty="0" smtClean="0">
                <a:solidFill>
                  <a:schemeClr val="bg1"/>
                </a:solidFill>
              </a:rPr>
              <a:t>- Chuyển </a:t>
            </a:r>
            <a:r>
              <a:rPr lang="vi-VN" sz="1600" dirty="0">
                <a:solidFill>
                  <a:schemeClr val="bg1"/>
                </a:solidFill>
              </a:rPr>
              <a:t>dịch phân khúc từ cao cấp sang trung bình</a:t>
            </a:r>
            <a:r>
              <a:rPr lang="vi-VN" sz="1600" dirty="0" smtClean="0">
                <a:solidFill>
                  <a:schemeClr val="bg1"/>
                </a:solidFill>
              </a:rPr>
              <a:t>.</a:t>
            </a:r>
            <a:endParaRPr lang="vi-VN" sz="1600" dirty="0">
              <a:solidFill>
                <a:schemeClr val="bg1"/>
              </a:solidFill>
            </a:endParaRPr>
          </a:p>
        </p:txBody>
      </p:sp>
      <p:sp>
        <p:nvSpPr>
          <p:cNvPr id="12" name="文本框 11">
            <a:extLst>
              <a:ext uri="{FF2B5EF4-FFF2-40B4-BE49-F238E27FC236}">
                <a16:creationId xmlns:a16="http://schemas.microsoft.com/office/drawing/2014/main" id="{B97594EC-A813-4439-9941-9E347D6ED187}"/>
              </a:ext>
            </a:extLst>
          </p:cNvPr>
          <p:cNvSpPr txBox="1"/>
          <p:nvPr/>
        </p:nvSpPr>
        <p:spPr>
          <a:xfrm>
            <a:off x="7138723" y="4574828"/>
            <a:ext cx="2476960" cy="369332"/>
          </a:xfrm>
          <a:prstGeom prst="rect">
            <a:avLst/>
          </a:prstGeom>
          <a:noFill/>
        </p:spPr>
        <p:txBody>
          <a:bodyPr wrap="none" rtlCol="0">
            <a:spAutoFit/>
          </a:bodyPr>
          <a:lstStyle/>
          <a:p>
            <a:r>
              <a:rPr lang="vi-VN" b="1" dirty="0">
                <a:solidFill>
                  <a:schemeClr val="bg1"/>
                </a:solidFill>
              </a:rPr>
              <a:t>Phân </a:t>
            </a:r>
            <a:r>
              <a:rPr lang="vi-VN" b="1" dirty="0" smtClean="0">
                <a:solidFill>
                  <a:schemeClr val="bg1"/>
                </a:solidFill>
              </a:rPr>
              <a:t>tích thị trường</a:t>
            </a:r>
            <a:r>
              <a:rPr lang="vi-VN" dirty="0" smtClean="0">
                <a:solidFill>
                  <a:schemeClr val="bg1"/>
                </a:solidFill>
              </a:rPr>
              <a:t>:</a:t>
            </a:r>
            <a:endParaRPr lang="vi-VN" dirty="0">
              <a:solidFill>
                <a:schemeClr val="bg1"/>
              </a:solidFill>
            </a:endParaRPr>
          </a:p>
        </p:txBody>
      </p:sp>
      <p:sp>
        <p:nvSpPr>
          <p:cNvPr id="13" name="矩形 12">
            <a:extLst>
              <a:ext uri="{FF2B5EF4-FFF2-40B4-BE49-F238E27FC236}">
                <a16:creationId xmlns:a16="http://schemas.microsoft.com/office/drawing/2014/main" id="{0D20C6D0-C262-499D-BCCE-19BB4A9C2DCC}"/>
              </a:ext>
            </a:extLst>
          </p:cNvPr>
          <p:cNvSpPr/>
          <p:nvPr/>
        </p:nvSpPr>
        <p:spPr>
          <a:xfrm>
            <a:off x="1909034" y="3429000"/>
            <a:ext cx="2933209" cy="306559"/>
          </a:xfrm>
          <a:prstGeom prst="rect">
            <a:avLst/>
          </a:prstGeom>
        </p:spPr>
        <p:txBody>
          <a:bodyPr wrap="square">
            <a:spAutoFit/>
          </a:bodyPr>
          <a:lstStyle/>
          <a:p>
            <a:pPr algn="just">
              <a:lnSpc>
                <a:spcPct val="130000"/>
              </a:lnSpc>
              <a:spcBef>
                <a:spcPts val="800"/>
              </a:spcBef>
            </a:pPr>
            <a:endParaRPr lang="zh-CN" altLang="en-US" sz="1200" dirty="0">
              <a:solidFill>
                <a:srgbClr val="191840"/>
              </a:solidFill>
              <a:latin typeface="Noto Sans S Chinese Medium" panose="020B0600000000000000" pitchFamily="34" charset="-122"/>
              <a:ea typeface="Noto Sans S Chinese Medium" panose="020B0600000000000000" pitchFamily="34" charset="-122"/>
            </a:endParaRPr>
          </a:p>
        </p:txBody>
      </p:sp>
      <p:sp>
        <p:nvSpPr>
          <p:cNvPr id="14" name="矩形 13">
            <a:extLst>
              <a:ext uri="{FF2B5EF4-FFF2-40B4-BE49-F238E27FC236}">
                <a16:creationId xmlns:a16="http://schemas.microsoft.com/office/drawing/2014/main" id="{E0AD3E09-C6A0-4A76-B101-82B98A8977B9}"/>
              </a:ext>
            </a:extLst>
          </p:cNvPr>
          <p:cNvSpPr/>
          <p:nvPr/>
        </p:nvSpPr>
        <p:spPr>
          <a:xfrm>
            <a:off x="3913515" y="3059668"/>
            <a:ext cx="184730" cy="369332"/>
          </a:xfrm>
          <a:prstGeom prst="rect">
            <a:avLst/>
          </a:prstGeom>
        </p:spPr>
        <p:txBody>
          <a:bodyPr wrap="none">
            <a:spAutoFit/>
          </a:bodyPr>
          <a:lstStyle/>
          <a:p>
            <a:pPr algn="r">
              <a:spcBef>
                <a:spcPts val="800"/>
              </a:spcBef>
            </a:pPr>
            <a:endParaRPr lang="en-US" altLang="zh-CN" dirty="0">
              <a:solidFill>
                <a:srgbClr val="191840"/>
              </a:solidFill>
              <a:latin typeface="Noto Sans S Chinese Medium" panose="020B0600000000000000" pitchFamily="34" charset="-122"/>
              <a:ea typeface="Noto Sans S Chinese Medium" panose="020B0600000000000000" pitchFamily="34" charset="-122"/>
              <a:cs typeface="+mn-ea"/>
              <a:sym typeface="Arial"/>
            </a:endParaRPr>
          </a:p>
        </p:txBody>
      </p:sp>
      <p:pic>
        <p:nvPicPr>
          <p:cNvPr id="15" name="Picture 14"/>
          <p:cNvPicPr/>
          <p:nvPr/>
        </p:nvPicPr>
        <p:blipFill>
          <a:blip r:embed="rId3"/>
          <a:stretch>
            <a:fillRect/>
          </a:stretch>
        </p:blipFill>
        <p:spPr>
          <a:xfrm>
            <a:off x="673286" y="1923091"/>
            <a:ext cx="4909630" cy="3470508"/>
          </a:xfrm>
          <a:prstGeom prst="rect">
            <a:avLst/>
          </a:prstGeom>
        </p:spPr>
      </p:pic>
      <p:sp>
        <p:nvSpPr>
          <p:cNvPr id="16" name="Rectangle 15"/>
          <p:cNvSpPr/>
          <p:nvPr/>
        </p:nvSpPr>
        <p:spPr>
          <a:xfrm>
            <a:off x="937690" y="5501542"/>
            <a:ext cx="4394334" cy="369332"/>
          </a:xfrm>
          <a:prstGeom prst="rect">
            <a:avLst/>
          </a:prstGeom>
        </p:spPr>
        <p:txBody>
          <a:bodyPr wrap="square">
            <a:spAutoFit/>
          </a:bodyPr>
          <a:lstStyle/>
          <a:p>
            <a:pPr algn="ctr"/>
            <a:r>
              <a:rPr lang="vi-VN" dirty="0" smtClean="0">
                <a:solidFill>
                  <a:schemeClr val="bg1"/>
                </a:solidFill>
              </a:rPr>
              <a:t>Hình 1.</a:t>
            </a:r>
            <a:r>
              <a:rPr lang="en-US" i="1" dirty="0">
                <a:solidFill>
                  <a:schemeClr val="bg1"/>
                </a:solidFill>
              </a:rPr>
              <a:t> </a:t>
            </a:r>
            <a:r>
              <a:rPr lang="en-US" dirty="0" err="1">
                <a:solidFill>
                  <a:schemeClr val="bg1"/>
                </a:solidFill>
              </a:rPr>
              <a:t>Quy</a:t>
            </a:r>
            <a:r>
              <a:rPr lang="en-US" dirty="0">
                <a:solidFill>
                  <a:schemeClr val="bg1"/>
                </a:solidFill>
              </a:rPr>
              <a:t> </a:t>
            </a:r>
            <a:r>
              <a:rPr lang="en-US" dirty="0" err="1">
                <a:solidFill>
                  <a:schemeClr val="bg1"/>
                </a:solidFill>
              </a:rPr>
              <a:t>mô</a:t>
            </a:r>
            <a:r>
              <a:rPr lang="en-US" dirty="0">
                <a:solidFill>
                  <a:schemeClr val="bg1"/>
                </a:solidFill>
              </a:rPr>
              <a:t> </a:t>
            </a:r>
            <a:r>
              <a:rPr lang="en-US" dirty="0" err="1">
                <a:solidFill>
                  <a:schemeClr val="bg1"/>
                </a:solidFill>
              </a:rPr>
              <a:t>thị</a:t>
            </a:r>
            <a:r>
              <a:rPr lang="en-US" dirty="0">
                <a:solidFill>
                  <a:schemeClr val="bg1"/>
                </a:solidFill>
              </a:rPr>
              <a:t> </a:t>
            </a:r>
            <a:r>
              <a:rPr lang="en-US" dirty="0" err="1">
                <a:solidFill>
                  <a:schemeClr val="bg1"/>
                </a:solidFill>
              </a:rPr>
              <a:t>trường</a:t>
            </a:r>
            <a:r>
              <a:rPr lang="en-US" dirty="0">
                <a:solidFill>
                  <a:schemeClr val="bg1"/>
                </a:solidFill>
              </a:rPr>
              <a:t> </a:t>
            </a:r>
            <a:r>
              <a:rPr lang="en-US" dirty="0" err="1">
                <a:solidFill>
                  <a:schemeClr val="bg1"/>
                </a:solidFill>
              </a:rPr>
              <a:t>nhà</a:t>
            </a:r>
            <a:r>
              <a:rPr lang="en-US" dirty="0">
                <a:solidFill>
                  <a:schemeClr val="bg1"/>
                </a:solidFill>
              </a:rPr>
              <a:t> ở </a:t>
            </a:r>
            <a:r>
              <a:rPr lang="en-US" dirty="0" err="1">
                <a:solidFill>
                  <a:schemeClr val="bg1"/>
                </a:solidFill>
              </a:rPr>
              <a:t>Việt</a:t>
            </a:r>
            <a:r>
              <a:rPr lang="en-US" dirty="0">
                <a:solidFill>
                  <a:schemeClr val="bg1"/>
                </a:solidFill>
              </a:rPr>
              <a:t> Nam</a:t>
            </a:r>
            <a:r>
              <a:rPr lang="vi-VN" dirty="0" smtClean="0">
                <a:solidFill>
                  <a:schemeClr val="bg1"/>
                </a:solidFill>
              </a:rPr>
              <a:t>.</a:t>
            </a:r>
            <a:endParaRPr lang="vi-VN" dirty="0">
              <a:solidFill>
                <a:schemeClr val="bg1"/>
              </a:solidFill>
            </a:endParaRPr>
          </a:p>
        </p:txBody>
      </p:sp>
    </p:spTree>
    <p:extLst>
      <p:ext uri="{BB962C8B-B14F-4D97-AF65-F5344CB8AC3E}">
        <p14:creationId xmlns:p14="http://schemas.microsoft.com/office/powerpoint/2010/main" val="854277221"/>
      </p:ext>
    </p:extLst>
  </p:cSld>
  <p:clrMapOvr>
    <a:masterClrMapping/>
  </p:clrMapOvr>
  <p:transition spd="slow" advClick="0" advTm="2000">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1000" fill="hold"/>
                                        <p:tgtEl>
                                          <p:spTgt spid="11"/>
                                        </p:tgtEl>
                                        <p:attrNameLst>
                                          <p:attrName>ppt_w</p:attrName>
                                        </p:attrNameLst>
                                      </p:cBhvr>
                                      <p:tavLst>
                                        <p:tav tm="0">
                                          <p:val>
                                            <p:fltVal val="0"/>
                                          </p:val>
                                        </p:tav>
                                        <p:tav tm="100000">
                                          <p:val>
                                            <p:strVal val="#ppt_w"/>
                                          </p:val>
                                        </p:tav>
                                      </p:tavLst>
                                    </p:anim>
                                    <p:anim calcmode="lin" valueType="num">
                                      <p:cBhvr>
                                        <p:cTn id="14" dur="1000" fill="hold"/>
                                        <p:tgtEl>
                                          <p:spTgt spid="11"/>
                                        </p:tgtEl>
                                        <p:attrNameLst>
                                          <p:attrName>ppt_h</p:attrName>
                                        </p:attrNameLst>
                                      </p:cBhvr>
                                      <p:tavLst>
                                        <p:tav tm="0">
                                          <p:val>
                                            <p:fltVal val="0"/>
                                          </p:val>
                                        </p:tav>
                                        <p:tav tm="100000">
                                          <p:val>
                                            <p:strVal val="#ppt_h"/>
                                          </p:val>
                                        </p:tav>
                                      </p:tavLst>
                                    </p:anim>
                                    <p:anim calcmode="lin" valueType="num">
                                      <p:cBhvr>
                                        <p:cTn id="15" dur="1000" fill="hold"/>
                                        <p:tgtEl>
                                          <p:spTgt spid="11"/>
                                        </p:tgtEl>
                                        <p:attrNameLst>
                                          <p:attrName>style.rotation</p:attrName>
                                        </p:attrNameLst>
                                      </p:cBhvr>
                                      <p:tavLst>
                                        <p:tav tm="0">
                                          <p:val>
                                            <p:fltVal val="90"/>
                                          </p:val>
                                        </p:tav>
                                        <p:tav tm="100000">
                                          <p:val>
                                            <p:fltVal val="0"/>
                                          </p:val>
                                        </p:tav>
                                      </p:tavLst>
                                    </p:anim>
                                    <p:animEffect transition="in" filter="fade">
                                      <p:cBhvr>
                                        <p:cTn id="16" dur="1000"/>
                                        <p:tgtEl>
                                          <p:spTgt spid="11"/>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1000" fill="hold"/>
                                        <p:tgtEl>
                                          <p:spTgt spid="2"/>
                                        </p:tgtEl>
                                        <p:attrNameLst>
                                          <p:attrName>ppt_w</p:attrName>
                                        </p:attrNameLst>
                                      </p:cBhvr>
                                      <p:tavLst>
                                        <p:tav tm="0">
                                          <p:val>
                                            <p:fltVal val="0"/>
                                          </p:val>
                                        </p:tav>
                                        <p:tav tm="100000">
                                          <p:val>
                                            <p:strVal val="#ppt_w"/>
                                          </p:val>
                                        </p:tav>
                                      </p:tavLst>
                                    </p:anim>
                                    <p:anim calcmode="lin" valueType="num">
                                      <p:cBhvr>
                                        <p:cTn id="20" dur="1000" fill="hold"/>
                                        <p:tgtEl>
                                          <p:spTgt spid="2"/>
                                        </p:tgtEl>
                                        <p:attrNameLst>
                                          <p:attrName>ppt_h</p:attrName>
                                        </p:attrNameLst>
                                      </p:cBhvr>
                                      <p:tavLst>
                                        <p:tav tm="0">
                                          <p:val>
                                            <p:fltVal val="0"/>
                                          </p:val>
                                        </p:tav>
                                        <p:tav tm="100000">
                                          <p:val>
                                            <p:strVal val="#ppt_h"/>
                                          </p:val>
                                        </p:tav>
                                      </p:tavLst>
                                    </p:anim>
                                    <p:anim calcmode="lin" valueType="num">
                                      <p:cBhvr>
                                        <p:cTn id="21" dur="1000" fill="hold"/>
                                        <p:tgtEl>
                                          <p:spTgt spid="2"/>
                                        </p:tgtEl>
                                        <p:attrNameLst>
                                          <p:attrName>style.rotation</p:attrName>
                                        </p:attrNameLst>
                                      </p:cBhvr>
                                      <p:tavLst>
                                        <p:tav tm="0">
                                          <p:val>
                                            <p:fltVal val="90"/>
                                          </p:val>
                                        </p:tav>
                                        <p:tav tm="100000">
                                          <p:val>
                                            <p:fltVal val="0"/>
                                          </p:val>
                                        </p:tav>
                                      </p:tavLst>
                                    </p:anim>
                                    <p:animEffect transition="in" filter="fade">
                                      <p:cBhvr>
                                        <p:cTn id="22" dur="1000"/>
                                        <p:tgtEl>
                                          <p:spTgt spid="2"/>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1000" fill="hold"/>
                                        <p:tgtEl>
                                          <p:spTgt spid="12"/>
                                        </p:tgtEl>
                                        <p:attrNameLst>
                                          <p:attrName>ppt_w</p:attrName>
                                        </p:attrNameLst>
                                      </p:cBhvr>
                                      <p:tavLst>
                                        <p:tav tm="0">
                                          <p:val>
                                            <p:fltVal val="0"/>
                                          </p:val>
                                        </p:tav>
                                        <p:tav tm="100000">
                                          <p:val>
                                            <p:strVal val="#ppt_w"/>
                                          </p:val>
                                        </p:tav>
                                      </p:tavLst>
                                    </p:anim>
                                    <p:anim calcmode="lin" valueType="num">
                                      <p:cBhvr>
                                        <p:cTn id="32" dur="1000" fill="hold"/>
                                        <p:tgtEl>
                                          <p:spTgt spid="12"/>
                                        </p:tgtEl>
                                        <p:attrNameLst>
                                          <p:attrName>ppt_h</p:attrName>
                                        </p:attrNameLst>
                                      </p:cBhvr>
                                      <p:tavLst>
                                        <p:tav tm="0">
                                          <p:val>
                                            <p:fltVal val="0"/>
                                          </p:val>
                                        </p:tav>
                                        <p:tav tm="100000">
                                          <p:val>
                                            <p:strVal val="#ppt_h"/>
                                          </p:val>
                                        </p:tav>
                                      </p:tavLst>
                                    </p:anim>
                                    <p:anim calcmode="lin" valueType="num">
                                      <p:cBhvr>
                                        <p:cTn id="33" dur="1000" fill="hold"/>
                                        <p:tgtEl>
                                          <p:spTgt spid="12"/>
                                        </p:tgtEl>
                                        <p:attrNameLst>
                                          <p:attrName>style.rotation</p:attrName>
                                        </p:attrNameLst>
                                      </p:cBhvr>
                                      <p:tavLst>
                                        <p:tav tm="0">
                                          <p:val>
                                            <p:fltVal val="90"/>
                                          </p:val>
                                        </p:tav>
                                        <p:tav tm="100000">
                                          <p:val>
                                            <p:fltVal val="0"/>
                                          </p:val>
                                        </p:tav>
                                      </p:tavLst>
                                    </p:anim>
                                    <p:animEffect transition="in" filter="fade">
                                      <p:cBhvr>
                                        <p:cTn id="34"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66100D0-7632-480D-9AC0-9C9357D5D711}"/>
              </a:ext>
            </a:extLst>
          </p:cNvPr>
          <p:cNvSpPr txBox="1"/>
          <p:nvPr/>
        </p:nvSpPr>
        <p:spPr>
          <a:xfrm>
            <a:off x="396844" y="725453"/>
            <a:ext cx="3280065" cy="523220"/>
          </a:xfrm>
          <a:prstGeom prst="rect">
            <a:avLst/>
          </a:prstGeom>
          <a:noFill/>
        </p:spPr>
        <p:txBody>
          <a:bodyPr wrap="none" rtlCol="0">
            <a:spAutoFit/>
          </a:bodyPr>
          <a:lstStyle/>
          <a:p>
            <a:r>
              <a:rPr lang="vi-VN" sz="2800" b="1" dirty="0">
                <a:solidFill>
                  <a:schemeClr val="bg1"/>
                </a:solidFill>
              </a:rPr>
              <a:t>Phát biểu bài </a:t>
            </a:r>
            <a:r>
              <a:rPr lang="vi-VN" sz="2800" b="1" dirty="0" smtClean="0">
                <a:solidFill>
                  <a:schemeClr val="bg1"/>
                </a:solidFill>
              </a:rPr>
              <a:t>toán</a:t>
            </a:r>
            <a:endParaRPr lang="vi-VN" sz="2800" b="1" dirty="0">
              <a:solidFill>
                <a:schemeClr val="bg1"/>
              </a:solidFill>
            </a:endParaRPr>
          </a:p>
        </p:txBody>
      </p:sp>
      <p:grpSp>
        <p:nvGrpSpPr>
          <p:cNvPr id="5" name="PA-66-66606-Abstract Christmas tree-408193">
            <a:extLst>
              <a:ext uri="{FF2B5EF4-FFF2-40B4-BE49-F238E27FC236}">
                <a16:creationId xmlns:a16="http://schemas.microsoft.com/office/drawing/2014/main" id="{0F523AE0-EF8F-45E3-B00C-A17A8A47B551}"/>
              </a:ext>
            </a:extLst>
          </p:cNvPr>
          <p:cNvGrpSpPr>
            <a:grpSpLocks noChangeAspect="1"/>
          </p:cNvGrpSpPr>
          <p:nvPr>
            <p:custDataLst>
              <p:tags r:id="rId1"/>
            </p:custDataLst>
          </p:nvPr>
        </p:nvGrpSpPr>
        <p:grpSpPr>
          <a:xfrm>
            <a:off x="792682" y="1594174"/>
            <a:ext cx="3659245" cy="4603426"/>
            <a:chOff x="22858016" y="17239250"/>
            <a:chExt cx="1526646" cy="1524000"/>
          </a:xfrm>
        </p:grpSpPr>
        <p:sp>
          <p:nvSpPr>
            <p:cNvPr id="6" name="PA-任意多边形: 形状 1306">
              <a:extLst>
                <a:ext uri="{FF2B5EF4-FFF2-40B4-BE49-F238E27FC236}">
                  <a16:creationId xmlns:a16="http://schemas.microsoft.com/office/drawing/2014/main" id="{4955936D-D01B-4A1A-B057-6F1D5BF84FAD}"/>
                </a:ext>
              </a:extLst>
            </p:cNvPr>
            <p:cNvSpPr/>
            <p:nvPr>
              <p:custDataLst>
                <p:tags r:id="rId2"/>
              </p:custDataLst>
            </p:nvPr>
          </p:nvSpPr>
          <p:spPr>
            <a:xfrm>
              <a:off x="22858016" y="17239250"/>
              <a:ext cx="1526646" cy="1524000"/>
            </a:xfrm>
            <a:custGeom>
              <a:avLst/>
              <a:gdLst>
                <a:gd name="connsiteX0" fmla="*/ 155108 h 170385"/>
                <a:gd name="connsiteY0" fmla="*/ 155108 h 170385"/>
                <a:gd name="connsiteX1" fmla="*/ 155108 h 170385"/>
                <a:gd name="connsiteY1" fmla="*/ 155108 h 170385"/>
                <a:gd name="connsiteX2" fmla="*/ 155108 h 170385"/>
                <a:gd name="connsiteY2" fmla="*/ 155108 h 170385"/>
                <a:gd name="connsiteX3" fmla="*/ 155108 h 170385"/>
                <a:gd name="connsiteY3" fmla="*/ 155108 h 170385"/>
                <a:gd name="connsiteX4" fmla="*/ 155108 h 170385"/>
                <a:gd name="connsiteY4" fmla="*/ 155108 h 170385"/>
                <a:gd name="connsiteX5" fmla="*/ 155108 h 170385"/>
                <a:gd name="connsiteY5" fmla="*/ 155108 h 170385"/>
                <a:gd name="connsiteX6" fmla="*/ 155108 h 170385"/>
                <a:gd name="connsiteY6" fmla="*/ 155108 h 170385"/>
                <a:gd name="connsiteX7" fmla="*/ 155108 h 170385"/>
                <a:gd name="connsiteY7" fmla="*/ 155108 h 170385"/>
                <a:gd name="connsiteX8" fmla="*/ 155108 h 170385"/>
                <a:gd name="connsiteY8" fmla="*/ 155108 h 170385"/>
                <a:gd name="connsiteX9" fmla="*/ 155108 h 170385"/>
                <a:gd name="connsiteY9" fmla="*/ 155108 h 170385"/>
                <a:gd name="connsiteX10" fmla="*/ 155108 h 170385"/>
                <a:gd name="connsiteY10" fmla="*/ 155108 h 170385"/>
                <a:gd name="connsiteX11" fmla="*/ 155108 h 170385"/>
                <a:gd name="connsiteY11" fmla="*/ 155108 h 170385"/>
                <a:gd name="connsiteX12" fmla="*/ 155108 h 170385"/>
                <a:gd name="connsiteY12" fmla="*/ 155108 h 170385"/>
                <a:gd name="connsiteX13" fmla="*/ 155108 h 170385"/>
                <a:gd name="connsiteY13" fmla="*/ 155108 h 170385"/>
                <a:gd name="connsiteX14" fmla="*/ 155108 h 170385"/>
                <a:gd name="connsiteY14" fmla="*/ 155108 h 170385"/>
                <a:gd name="connsiteX15" fmla="*/ 155108 h 170385"/>
                <a:gd name="connsiteY15" fmla="*/ 155108 h 170385"/>
                <a:gd name="connsiteX16" fmla="*/ 155108 h 170385"/>
                <a:gd name="connsiteY16" fmla="*/ 155108 h 170385"/>
                <a:gd name="connsiteX17" fmla="*/ 155108 h 170385"/>
                <a:gd name="connsiteY17" fmla="*/ 155108 h 170385"/>
                <a:gd name="connsiteX18" fmla="*/ 155108 h 170385"/>
                <a:gd name="connsiteY18" fmla="*/ 155108 h 170385"/>
                <a:gd name="connsiteX19" fmla="*/ 155108 h 170385"/>
                <a:gd name="connsiteY19" fmla="*/ 155108 h 170385"/>
                <a:gd name="connsiteX20" fmla="*/ 155108 h 170385"/>
                <a:gd name="connsiteY20" fmla="*/ 155108 h 170385"/>
                <a:gd name="connsiteX21" fmla="*/ 155108 h 170385"/>
                <a:gd name="connsiteY21" fmla="*/ 155108 h 170385"/>
                <a:gd name="connsiteX22" fmla="*/ 155108 h 170385"/>
                <a:gd name="connsiteY22" fmla="*/ 155108 h 170385"/>
                <a:gd name="connsiteX23" fmla="*/ 155108 h 170385"/>
                <a:gd name="connsiteY23" fmla="*/ 155108 h 170385"/>
                <a:gd name="connsiteX24" fmla="*/ 155108 h 170385"/>
                <a:gd name="connsiteY24" fmla="*/ 155108 h 170385"/>
                <a:gd name="connsiteX25" fmla="*/ 155108 h 170385"/>
                <a:gd name="connsiteY25" fmla="*/ 155108 h 170385"/>
                <a:gd name="connsiteX26" fmla="*/ 155108 h 170385"/>
                <a:gd name="connsiteY26" fmla="*/ 155108 h 170385"/>
                <a:gd name="connsiteX27" fmla="*/ 155108 h 170385"/>
                <a:gd name="connsiteY27" fmla="*/ 155108 h 170385"/>
                <a:gd name="connsiteX28" fmla="*/ 155108 h 170385"/>
                <a:gd name="connsiteY28" fmla="*/ 155108 h 170385"/>
                <a:gd name="connsiteX29" fmla="*/ 155108 h 170385"/>
                <a:gd name="connsiteY29" fmla="*/ 155108 h 170385"/>
                <a:gd name="connsiteX30" fmla="*/ 155108 h 170385"/>
                <a:gd name="connsiteY30" fmla="*/ 155108 h 170385"/>
                <a:gd name="connsiteX31" fmla="*/ 155108 h 170385"/>
                <a:gd name="connsiteY31" fmla="*/ 155108 h 170385"/>
                <a:gd name="connsiteX32" fmla="*/ 155108 h 170385"/>
                <a:gd name="connsiteY32" fmla="*/ 155108 h 170385"/>
                <a:gd name="connsiteX33" fmla="*/ 155108 h 170385"/>
                <a:gd name="connsiteY33" fmla="*/ 155108 h 170385"/>
                <a:gd name="connsiteX34" fmla="*/ 155108 h 170385"/>
                <a:gd name="connsiteY34" fmla="*/ 155108 h 170385"/>
                <a:gd name="connsiteX35" fmla="*/ 155108 h 170385"/>
                <a:gd name="connsiteY35" fmla="*/ 155108 h 170385"/>
                <a:gd name="connsiteX36" fmla="*/ 155108 h 170385"/>
                <a:gd name="connsiteY36" fmla="*/ 155108 h 170385"/>
                <a:gd name="connsiteX37" fmla="*/ 155108 h 170385"/>
                <a:gd name="connsiteY37" fmla="*/ 155108 h 170385"/>
                <a:gd name="connsiteX38" fmla="*/ 155108 h 170385"/>
                <a:gd name="connsiteY38" fmla="*/ 155108 h 170385"/>
                <a:gd name="connsiteX39" fmla="*/ 155108 h 170385"/>
                <a:gd name="connsiteY39" fmla="*/ 155108 h 170385"/>
                <a:gd name="connsiteX40" fmla="*/ 155108 h 170385"/>
                <a:gd name="connsiteY40" fmla="*/ 155108 h 170385"/>
                <a:gd name="connsiteX41" fmla="*/ 155108 h 170385"/>
                <a:gd name="connsiteY41" fmla="*/ 155108 h 170385"/>
                <a:gd name="connsiteX42" fmla="*/ 155108 h 170385"/>
                <a:gd name="connsiteY42" fmla="*/ 155108 h 17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526645" h="1524000">
                  <a:moveTo>
                    <a:pt x="1489263" y="687097"/>
                  </a:moveTo>
                  <a:cubicBezTo>
                    <a:pt x="1098208" y="698474"/>
                    <a:pt x="709535" y="742924"/>
                    <a:pt x="319275" y="755889"/>
                  </a:cubicBezTo>
                  <a:cubicBezTo>
                    <a:pt x="641538" y="620686"/>
                    <a:pt x="991317" y="569622"/>
                    <a:pt x="1323104" y="458761"/>
                  </a:cubicBezTo>
                  <a:cubicBezTo>
                    <a:pt x="1353796" y="448178"/>
                    <a:pt x="1360411" y="396320"/>
                    <a:pt x="1323104" y="389970"/>
                  </a:cubicBezTo>
                  <a:cubicBezTo>
                    <a:pt x="1009308" y="333349"/>
                    <a:pt x="703979" y="463524"/>
                    <a:pt x="392300" y="453205"/>
                  </a:cubicBezTo>
                  <a:cubicBezTo>
                    <a:pt x="584917" y="367480"/>
                    <a:pt x="797113" y="330968"/>
                    <a:pt x="993169" y="250799"/>
                  </a:cubicBezTo>
                  <a:cubicBezTo>
                    <a:pt x="1025448" y="237041"/>
                    <a:pt x="1024654" y="183595"/>
                    <a:pt x="984176" y="185182"/>
                  </a:cubicBezTo>
                  <a:cubicBezTo>
                    <a:pt x="861938" y="189151"/>
                    <a:pt x="735729" y="218255"/>
                    <a:pt x="613492" y="204497"/>
                  </a:cubicBezTo>
                  <a:cubicBezTo>
                    <a:pt x="687046" y="161634"/>
                    <a:pt x="758483" y="115332"/>
                    <a:pt x="820660" y="55536"/>
                  </a:cubicBezTo>
                  <a:cubicBezTo>
                    <a:pt x="844208" y="32782"/>
                    <a:pt x="819867" y="-4259"/>
                    <a:pt x="789969" y="2884"/>
                  </a:cubicBezTo>
                  <a:cubicBezTo>
                    <a:pt x="731761" y="15849"/>
                    <a:pt x="662969" y="27226"/>
                    <a:pt x="624869" y="75645"/>
                  </a:cubicBezTo>
                  <a:cubicBezTo>
                    <a:pt x="613492" y="90197"/>
                    <a:pt x="619313" y="107924"/>
                    <a:pt x="630425" y="116920"/>
                  </a:cubicBezTo>
                  <a:cubicBezTo>
                    <a:pt x="589150" y="142055"/>
                    <a:pt x="547081" y="166397"/>
                    <a:pt x="504219" y="189680"/>
                  </a:cubicBezTo>
                  <a:cubicBezTo>
                    <a:pt x="478290" y="204232"/>
                    <a:pt x="485698" y="241538"/>
                    <a:pt x="512421" y="250534"/>
                  </a:cubicBezTo>
                  <a:cubicBezTo>
                    <a:pt x="579625" y="272495"/>
                    <a:pt x="648417" y="276463"/>
                    <a:pt x="717208" y="273288"/>
                  </a:cubicBezTo>
                  <a:cubicBezTo>
                    <a:pt x="559252" y="320120"/>
                    <a:pt x="400767" y="364041"/>
                    <a:pt x="256569" y="447384"/>
                  </a:cubicBezTo>
                  <a:cubicBezTo>
                    <a:pt x="233021" y="461143"/>
                    <a:pt x="234608" y="504799"/>
                    <a:pt x="264771" y="509032"/>
                  </a:cubicBezTo>
                  <a:cubicBezTo>
                    <a:pt x="553696" y="555070"/>
                    <a:pt x="837065" y="447384"/>
                    <a:pt x="1123876" y="445003"/>
                  </a:cubicBezTo>
                  <a:cubicBezTo>
                    <a:pt x="787855" y="538136"/>
                    <a:pt x="443100" y="597932"/>
                    <a:pt x="131156" y="764884"/>
                  </a:cubicBezTo>
                  <a:cubicBezTo>
                    <a:pt x="98877" y="781818"/>
                    <a:pt x="114223" y="833679"/>
                    <a:pt x="149677" y="832882"/>
                  </a:cubicBezTo>
                  <a:cubicBezTo>
                    <a:pt x="499456" y="830504"/>
                    <a:pt x="846854" y="795576"/>
                    <a:pt x="1195842" y="774674"/>
                  </a:cubicBezTo>
                  <a:cubicBezTo>
                    <a:pt x="1065400" y="811189"/>
                    <a:pt x="934431" y="844262"/>
                    <a:pt x="803201" y="874160"/>
                  </a:cubicBezTo>
                  <a:cubicBezTo>
                    <a:pt x="538350" y="935014"/>
                    <a:pt x="285940" y="1017564"/>
                    <a:pt x="27704" y="1100908"/>
                  </a:cubicBezTo>
                  <a:cubicBezTo>
                    <a:pt x="-10396" y="1113079"/>
                    <a:pt x="-5369" y="1175518"/>
                    <a:pt x="37494" y="1172872"/>
                  </a:cubicBezTo>
                  <a:cubicBezTo>
                    <a:pt x="247308" y="1160701"/>
                    <a:pt x="449715" y="1108845"/>
                    <a:pt x="655296" y="1072597"/>
                  </a:cubicBezTo>
                  <a:cubicBezTo>
                    <a:pt x="870667" y="1034497"/>
                    <a:pt x="1106146" y="1009362"/>
                    <a:pt x="1328928" y="1000631"/>
                  </a:cubicBezTo>
                  <a:cubicBezTo>
                    <a:pt x="1160650" y="1156999"/>
                    <a:pt x="794469" y="1116518"/>
                    <a:pt x="594709" y="1173139"/>
                  </a:cubicBezTo>
                  <a:cubicBezTo>
                    <a:pt x="558990" y="1182929"/>
                    <a:pt x="558990" y="1234787"/>
                    <a:pt x="594709" y="1245106"/>
                  </a:cubicBezTo>
                  <a:cubicBezTo>
                    <a:pt x="676465" y="1268651"/>
                    <a:pt x="756634" y="1271829"/>
                    <a:pt x="838390" y="1270241"/>
                  </a:cubicBezTo>
                  <a:cubicBezTo>
                    <a:pt x="816430" y="1280825"/>
                    <a:pt x="793940" y="1288762"/>
                    <a:pt x="769599" y="1296964"/>
                  </a:cubicBezTo>
                  <a:cubicBezTo>
                    <a:pt x="754253" y="1301727"/>
                    <a:pt x="742082" y="1315485"/>
                    <a:pt x="742082" y="1332683"/>
                  </a:cubicBezTo>
                  <a:cubicBezTo>
                    <a:pt x="743669" y="1384541"/>
                    <a:pt x="748432" y="1435606"/>
                    <a:pt x="752665" y="1487200"/>
                  </a:cubicBezTo>
                  <a:cubicBezTo>
                    <a:pt x="756634" y="1535089"/>
                    <a:pt x="831246" y="1535089"/>
                    <a:pt x="827278" y="1487200"/>
                  </a:cubicBezTo>
                  <a:cubicBezTo>
                    <a:pt x="823309" y="1441953"/>
                    <a:pt x="819869" y="1396445"/>
                    <a:pt x="817491" y="1351204"/>
                  </a:cubicBezTo>
                  <a:cubicBezTo>
                    <a:pt x="819078" y="1373958"/>
                    <a:pt x="977828" y="1267860"/>
                    <a:pt x="991587" y="1256483"/>
                  </a:cubicBezTo>
                  <a:cubicBezTo>
                    <a:pt x="1013547" y="1237168"/>
                    <a:pt x="1000580" y="1202243"/>
                    <a:pt x="976241" y="1194835"/>
                  </a:cubicBezTo>
                  <a:cubicBezTo>
                    <a:pt x="1164095" y="1172872"/>
                    <a:pt x="1350359" y="1132391"/>
                    <a:pt x="1440055" y="981049"/>
                  </a:cubicBezTo>
                  <a:cubicBezTo>
                    <a:pt x="1453814" y="957504"/>
                    <a:pt x="1436087" y="925222"/>
                    <a:pt x="1408570" y="926016"/>
                  </a:cubicBezTo>
                  <a:cubicBezTo>
                    <a:pt x="1191612" y="930778"/>
                    <a:pt x="973860" y="965703"/>
                    <a:pt x="757695" y="986870"/>
                  </a:cubicBezTo>
                  <a:cubicBezTo>
                    <a:pt x="675145" y="995074"/>
                    <a:pt x="594182" y="1008830"/>
                    <a:pt x="513220" y="1024970"/>
                  </a:cubicBezTo>
                  <a:cubicBezTo>
                    <a:pt x="598945" y="999834"/>
                    <a:pt x="685728" y="977078"/>
                    <a:pt x="774631" y="957766"/>
                  </a:cubicBezTo>
                  <a:cubicBezTo>
                    <a:pt x="1019900" y="905907"/>
                    <a:pt x="1262787" y="839497"/>
                    <a:pt x="1500912" y="760916"/>
                  </a:cubicBezTo>
                  <a:cubicBezTo>
                    <a:pt x="1537155" y="746099"/>
                    <a:pt x="1532125" y="685509"/>
                    <a:pt x="1489263" y="687097"/>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8FAADC"/>
                </a:solidFill>
              </a:endParaRPr>
            </a:p>
          </p:txBody>
        </p:sp>
      </p:grpSp>
      <p:sp>
        <p:nvSpPr>
          <p:cNvPr id="7" name="矩形 6">
            <a:extLst>
              <a:ext uri="{FF2B5EF4-FFF2-40B4-BE49-F238E27FC236}">
                <a16:creationId xmlns:a16="http://schemas.microsoft.com/office/drawing/2014/main" id="{3FB9B039-FA7A-4998-8D70-439A14FF4E79}"/>
              </a:ext>
            </a:extLst>
          </p:cNvPr>
          <p:cNvSpPr/>
          <p:nvPr/>
        </p:nvSpPr>
        <p:spPr>
          <a:xfrm>
            <a:off x="5669299" y="1836726"/>
            <a:ext cx="5469755" cy="732508"/>
          </a:xfrm>
          <a:prstGeom prst="rect">
            <a:avLst/>
          </a:prstGeom>
        </p:spPr>
        <p:txBody>
          <a:bodyPr wrap="square">
            <a:spAutoFit/>
          </a:bodyPr>
          <a:lstStyle/>
          <a:p>
            <a:pPr>
              <a:lnSpc>
                <a:spcPct val="130000"/>
              </a:lnSpc>
            </a:pPr>
            <a:r>
              <a:rPr lang="vi-VN" sz="1600" dirty="0" smtClean="0">
                <a:solidFill>
                  <a:schemeClr val="bg1"/>
                </a:solidFill>
              </a:rPr>
              <a:t>- Xây </a:t>
            </a:r>
            <a:r>
              <a:rPr lang="vi-VN" sz="1600" dirty="0">
                <a:solidFill>
                  <a:schemeClr val="bg1"/>
                </a:solidFill>
              </a:rPr>
              <a:t>dựng mô hình dự đoán giá nhà dựa trên các yếu tố: </a:t>
            </a:r>
            <a:r>
              <a:rPr lang="vi-VN" sz="1600" dirty="0" smtClean="0">
                <a:solidFill>
                  <a:schemeClr val="bg1"/>
                </a:solidFill>
              </a:rPr>
              <a:t> diện tích, số </a:t>
            </a:r>
            <a:r>
              <a:rPr lang="vi-VN" sz="1600" dirty="0">
                <a:solidFill>
                  <a:schemeClr val="bg1"/>
                </a:solidFill>
              </a:rPr>
              <a:t>phòng, vị </a:t>
            </a:r>
            <a:r>
              <a:rPr lang="vi-VN" sz="1600" dirty="0" smtClean="0">
                <a:solidFill>
                  <a:schemeClr val="bg1"/>
                </a:solidFill>
              </a:rPr>
              <a:t>trí</a:t>
            </a:r>
            <a:endParaRPr lang="vi-VN" sz="1600" dirty="0">
              <a:solidFill>
                <a:schemeClr val="bg1"/>
              </a:solidFill>
            </a:endParaRPr>
          </a:p>
        </p:txBody>
      </p:sp>
      <p:sp>
        <p:nvSpPr>
          <p:cNvPr id="8" name="文本框 7">
            <a:extLst>
              <a:ext uri="{FF2B5EF4-FFF2-40B4-BE49-F238E27FC236}">
                <a16:creationId xmlns:a16="http://schemas.microsoft.com/office/drawing/2014/main" id="{0EEAEBFC-150B-4C65-A508-73DDC3DA84FC}"/>
              </a:ext>
            </a:extLst>
          </p:cNvPr>
          <p:cNvSpPr txBox="1"/>
          <p:nvPr/>
        </p:nvSpPr>
        <p:spPr>
          <a:xfrm>
            <a:off x="5670136" y="1491628"/>
            <a:ext cx="1197764" cy="369332"/>
          </a:xfrm>
          <a:prstGeom prst="rect">
            <a:avLst/>
          </a:prstGeom>
          <a:noFill/>
        </p:spPr>
        <p:txBody>
          <a:bodyPr wrap="none" rtlCol="0">
            <a:spAutoFit/>
          </a:bodyPr>
          <a:lstStyle/>
          <a:p>
            <a:r>
              <a:rPr lang="vi-VN" b="1" dirty="0">
                <a:solidFill>
                  <a:schemeClr val="bg1"/>
                </a:solidFill>
              </a:rPr>
              <a:t>Mục tiêu</a:t>
            </a:r>
            <a:r>
              <a:rPr lang="vi-VN" b="1" dirty="0" smtClean="0">
                <a:solidFill>
                  <a:schemeClr val="bg1"/>
                </a:solidFill>
              </a:rPr>
              <a:t>:</a:t>
            </a:r>
            <a:endParaRPr lang="vi-VN" dirty="0">
              <a:solidFill>
                <a:schemeClr val="bg1"/>
              </a:solidFill>
            </a:endParaRPr>
          </a:p>
        </p:txBody>
      </p:sp>
      <p:sp>
        <p:nvSpPr>
          <p:cNvPr id="15" name="矩形 14">
            <a:extLst>
              <a:ext uri="{FF2B5EF4-FFF2-40B4-BE49-F238E27FC236}">
                <a16:creationId xmlns:a16="http://schemas.microsoft.com/office/drawing/2014/main" id="{7DB79735-4170-4862-AFDD-5F2745F565BB}"/>
              </a:ext>
            </a:extLst>
          </p:cNvPr>
          <p:cNvSpPr/>
          <p:nvPr/>
        </p:nvSpPr>
        <p:spPr>
          <a:xfrm>
            <a:off x="5681885" y="3490255"/>
            <a:ext cx="5338434" cy="732508"/>
          </a:xfrm>
          <a:prstGeom prst="rect">
            <a:avLst/>
          </a:prstGeom>
        </p:spPr>
        <p:txBody>
          <a:bodyPr wrap="square">
            <a:spAutoFit/>
          </a:bodyPr>
          <a:lstStyle/>
          <a:p>
            <a:pPr>
              <a:lnSpc>
                <a:spcPct val="130000"/>
              </a:lnSpc>
            </a:pPr>
            <a:r>
              <a:rPr lang="vi-VN" sz="1600" dirty="0">
                <a:solidFill>
                  <a:schemeClr val="bg1"/>
                </a:solidFill>
              </a:rPr>
              <a:t>Sử dụng các mô hình học máy (Linear Regression, Ridge, Lasso, Elastic Net</a:t>
            </a:r>
            <a:r>
              <a:rPr lang="vi-VN" sz="1600" dirty="0" smtClean="0">
                <a:solidFill>
                  <a:schemeClr val="bg1"/>
                </a:solidFill>
              </a:rPr>
              <a:t>).</a:t>
            </a:r>
            <a:endParaRPr lang="vi-VN" sz="1600" dirty="0">
              <a:solidFill>
                <a:schemeClr val="bg1"/>
              </a:solidFill>
            </a:endParaRPr>
          </a:p>
        </p:txBody>
      </p:sp>
      <p:sp>
        <p:nvSpPr>
          <p:cNvPr id="16" name="文本框 15">
            <a:extLst>
              <a:ext uri="{FF2B5EF4-FFF2-40B4-BE49-F238E27FC236}">
                <a16:creationId xmlns:a16="http://schemas.microsoft.com/office/drawing/2014/main" id="{3FF7B6C2-E43C-4D40-980E-F81B97E5BD8F}"/>
              </a:ext>
            </a:extLst>
          </p:cNvPr>
          <p:cNvSpPr txBox="1"/>
          <p:nvPr/>
        </p:nvSpPr>
        <p:spPr>
          <a:xfrm>
            <a:off x="5684588" y="3104036"/>
            <a:ext cx="2720617" cy="369332"/>
          </a:xfrm>
          <a:prstGeom prst="rect">
            <a:avLst/>
          </a:prstGeom>
          <a:noFill/>
        </p:spPr>
        <p:txBody>
          <a:bodyPr wrap="none" rtlCol="0">
            <a:spAutoFit/>
          </a:bodyPr>
          <a:lstStyle/>
          <a:p>
            <a:r>
              <a:rPr lang="vi-VN" b="1" dirty="0">
                <a:solidFill>
                  <a:schemeClr val="bg1"/>
                </a:solidFill>
              </a:rPr>
              <a:t>Phương pháp tiếp </a:t>
            </a:r>
            <a:r>
              <a:rPr lang="vi-VN" b="1" dirty="0" smtClean="0">
                <a:solidFill>
                  <a:schemeClr val="bg1"/>
                </a:solidFill>
              </a:rPr>
              <a:t>cận:</a:t>
            </a:r>
            <a:endParaRPr lang="vi-VN" dirty="0">
              <a:solidFill>
                <a:schemeClr val="bg1"/>
              </a:solidFill>
            </a:endParaRPr>
          </a:p>
        </p:txBody>
      </p:sp>
      <p:sp>
        <p:nvSpPr>
          <p:cNvPr id="17" name="矩形 16">
            <a:extLst>
              <a:ext uri="{FF2B5EF4-FFF2-40B4-BE49-F238E27FC236}">
                <a16:creationId xmlns:a16="http://schemas.microsoft.com/office/drawing/2014/main" id="{0979F71A-6338-47B7-B2FB-ABA8D0EF0FFF}"/>
              </a:ext>
            </a:extLst>
          </p:cNvPr>
          <p:cNvSpPr/>
          <p:nvPr/>
        </p:nvSpPr>
        <p:spPr>
          <a:xfrm>
            <a:off x="5650965" y="5143784"/>
            <a:ext cx="3470957" cy="1200329"/>
          </a:xfrm>
          <a:prstGeom prst="rect">
            <a:avLst/>
          </a:prstGeom>
        </p:spPr>
        <p:txBody>
          <a:bodyPr wrap="square">
            <a:spAutoFit/>
          </a:bodyPr>
          <a:lstStyle/>
          <a:p>
            <a:pPr>
              <a:lnSpc>
                <a:spcPct val="150000"/>
              </a:lnSpc>
            </a:pPr>
            <a:r>
              <a:rPr lang="vi-VN" sz="1600" dirty="0" smtClean="0">
                <a:solidFill>
                  <a:schemeClr val="bg1"/>
                </a:solidFill>
              </a:rPr>
              <a:t>- Thu </a:t>
            </a:r>
            <a:r>
              <a:rPr lang="vi-VN" sz="1600" dirty="0">
                <a:solidFill>
                  <a:schemeClr val="bg1"/>
                </a:solidFill>
              </a:rPr>
              <a:t>thập, tiền xử lý dữ liệu.</a:t>
            </a:r>
          </a:p>
          <a:p>
            <a:pPr>
              <a:lnSpc>
                <a:spcPct val="150000"/>
              </a:lnSpc>
            </a:pPr>
            <a:r>
              <a:rPr lang="vi-VN" sz="1600" dirty="0" smtClean="0">
                <a:solidFill>
                  <a:schemeClr val="bg1"/>
                </a:solidFill>
              </a:rPr>
              <a:t>- </a:t>
            </a:r>
            <a:r>
              <a:rPr lang="vi-VN" sz="1600" dirty="0">
                <a:solidFill>
                  <a:schemeClr val="bg1"/>
                </a:solidFill>
              </a:rPr>
              <a:t>Áp dụng các thuật toán hồi quy tuyến tính và cải tiến</a:t>
            </a:r>
            <a:r>
              <a:rPr lang="vi-VN" sz="1600" dirty="0" smtClean="0">
                <a:solidFill>
                  <a:schemeClr val="bg1"/>
                </a:solidFill>
              </a:rPr>
              <a:t>.</a:t>
            </a:r>
            <a:endParaRPr lang="vi-VN" sz="1600" dirty="0">
              <a:solidFill>
                <a:schemeClr val="bg1"/>
              </a:solidFill>
            </a:endParaRPr>
          </a:p>
        </p:txBody>
      </p:sp>
      <p:sp>
        <p:nvSpPr>
          <p:cNvPr id="18" name="文本框 17">
            <a:extLst>
              <a:ext uri="{FF2B5EF4-FFF2-40B4-BE49-F238E27FC236}">
                <a16:creationId xmlns:a16="http://schemas.microsoft.com/office/drawing/2014/main" id="{F1258181-A7F9-4517-8158-081464DA21F4}"/>
              </a:ext>
            </a:extLst>
          </p:cNvPr>
          <p:cNvSpPr txBox="1"/>
          <p:nvPr/>
        </p:nvSpPr>
        <p:spPr>
          <a:xfrm>
            <a:off x="5681885" y="4754345"/>
            <a:ext cx="2028119" cy="369332"/>
          </a:xfrm>
          <a:prstGeom prst="rect">
            <a:avLst/>
          </a:prstGeom>
          <a:noFill/>
        </p:spPr>
        <p:txBody>
          <a:bodyPr wrap="none" rtlCol="0">
            <a:spAutoFit/>
          </a:bodyPr>
          <a:lstStyle/>
          <a:p>
            <a:r>
              <a:rPr lang="vi-VN" b="1" dirty="0">
                <a:solidFill>
                  <a:schemeClr val="bg1"/>
                </a:solidFill>
              </a:rPr>
              <a:t>Các bước chính</a:t>
            </a:r>
            <a:r>
              <a:rPr lang="vi-VN" b="1" dirty="0" smtClean="0">
                <a:solidFill>
                  <a:schemeClr val="bg1"/>
                </a:solidFill>
              </a:rPr>
              <a:t>:</a:t>
            </a:r>
            <a:endParaRPr lang="vi-VN" dirty="0">
              <a:solidFill>
                <a:schemeClr val="bg1"/>
              </a:solidFill>
            </a:endParaRPr>
          </a:p>
        </p:txBody>
      </p:sp>
      <p:pic>
        <p:nvPicPr>
          <p:cNvPr id="31" name="图片 30">
            <a:extLst>
              <a:ext uri="{FF2B5EF4-FFF2-40B4-BE49-F238E27FC236}">
                <a16:creationId xmlns:a16="http://schemas.microsoft.com/office/drawing/2014/main" id="{FC6CBE4D-7E99-405D-BAB1-FC7F17CF342F}"/>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769519" y="1747490"/>
            <a:ext cx="881447" cy="720000"/>
          </a:xfrm>
          <a:prstGeom prst="rect">
            <a:avLst/>
          </a:prstGeom>
        </p:spPr>
      </p:pic>
      <p:pic>
        <p:nvPicPr>
          <p:cNvPr id="33" name="图片 32">
            <a:extLst>
              <a:ext uri="{FF2B5EF4-FFF2-40B4-BE49-F238E27FC236}">
                <a16:creationId xmlns:a16="http://schemas.microsoft.com/office/drawing/2014/main" id="{5947CDB6-7066-46E1-B75B-5AC9EF0391D0}"/>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769518" y="3068472"/>
            <a:ext cx="881447" cy="720000"/>
          </a:xfrm>
          <a:prstGeom prst="rect">
            <a:avLst/>
          </a:prstGeom>
        </p:spPr>
      </p:pic>
      <p:pic>
        <p:nvPicPr>
          <p:cNvPr id="34" name="图片 33">
            <a:extLst>
              <a:ext uri="{FF2B5EF4-FFF2-40B4-BE49-F238E27FC236}">
                <a16:creationId xmlns:a16="http://schemas.microsoft.com/office/drawing/2014/main" id="{5FA5F122-A592-453B-B94F-11C4262B125B}"/>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769518" y="4599650"/>
            <a:ext cx="881447" cy="720000"/>
          </a:xfrm>
          <a:prstGeom prst="rect">
            <a:avLst/>
          </a:prstGeom>
        </p:spPr>
      </p:pic>
      <p:pic>
        <p:nvPicPr>
          <p:cNvPr id="27" name="图片 26">
            <a:extLst>
              <a:ext uri="{FF2B5EF4-FFF2-40B4-BE49-F238E27FC236}">
                <a16:creationId xmlns:a16="http://schemas.microsoft.com/office/drawing/2014/main" id="{F27B7BD8-35DC-429E-817A-2F724C5F87A0}"/>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261166" y="5837600"/>
            <a:ext cx="881447" cy="720000"/>
          </a:xfrm>
          <a:prstGeom prst="rect">
            <a:avLst/>
          </a:prstGeom>
        </p:spPr>
      </p:pic>
    </p:spTree>
    <p:extLst>
      <p:ext uri="{BB962C8B-B14F-4D97-AF65-F5344CB8AC3E}">
        <p14:creationId xmlns:p14="http://schemas.microsoft.com/office/powerpoint/2010/main" val="623102418"/>
      </p:ext>
    </p:extLst>
  </p:cSld>
  <p:clrMapOvr>
    <a:masterClrMapping/>
  </p:clrMapOvr>
  <mc:AlternateContent xmlns:mc="http://schemas.openxmlformats.org/markup-compatibility/2006" xmlns:p14="http://schemas.microsoft.com/office/powerpoint/2010/main">
    <mc:Choice Requires="p14">
      <p:transition spd="slow" advClick="0" advTm="2000">
        <p14:reveal/>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1000" fill="hold"/>
                                        <p:tgtEl>
                                          <p:spTgt spid="15"/>
                                        </p:tgtEl>
                                        <p:attrNameLst>
                                          <p:attrName>ppt_w</p:attrName>
                                        </p:attrNameLst>
                                      </p:cBhvr>
                                      <p:tavLst>
                                        <p:tav tm="0">
                                          <p:val>
                                            <p:fltVal val="0"/>
                                          </p:val>
                                        </p:tav>
                                        <p:tav tm="100000">
                                          <p:val>
                                            <p:strVal val="#ppt_w"/>
                                          </p:val>
                                        </p:tav>
                                      </p:tavLst>
                                    </p:anim>
                                    <p:anim calcmode="lin" valueType="num">
                                      <p:cBhvr>
                                        <p:cTn id="14" dur="1000" fill="hold"/>
                                        <p:tgtEl>
                                          <p:spTgt spid="15"/>
                                        </p:tgtEl>
                                        <p:attrNameLst>
                                          <p:attrName>ppt_h</p:attrName>
                                        </p:attrNameLst>
                                      </p:cBhvr>
                                      <p:tavLst>
                                        <p:tav tm="0">
                                          <p:val>
                                            <p:fltVal val="0"/>
                                          </p:val>
                                        </p:tav>
                                        <p:tav tm="100000">
                                          <p:val>
                                            <p:strVal val="#ppt_h"/>
                                          </p:val>
                                        </p:tav>
                                      </p:tavLst>
                                    </p:anim>
                                    <p:anim calcmode="lin" valueType="num">
                                      <p:cBhvr>
                                        <p:cTn id="15" dur="1000" fill="hold"/>
                                        <p:tgtEl>
                                          <p:spTgt spid="15"/>
                                        </p:tgtEl>
                                        <p:attrNameLst>
                                          <p:attrName>style.rotation</p:attrName>
                                        </p:attrNameLst>
                                      </p:cBhvr>
                                      <p:tavLst>
                                        <p:tav tm="0">
                                          <p:val>
                                            <p:fltVal val="90"/>
                                          </p:val>
                                        </p:tav>
                                        <p:tav tm="100000">
                                          <p:val>
                                            <p:fltVal val="0"/>
                                          </p:val>
                                        </p:tav>
                                      </p:tavLst>
                                    </p:anim>
                                    <p:animEffect transition="in" filter="fade">
                                      <p:cBhvr>
                                        <p:cTn id="16" dur="1000"/>
                                        <p:tgtEl>
                                          <p:spTgt spid="15"/>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1000" fill="hold"/>
                                        <p:tgtEl>
                                          <p:spTgt spid="17"/>
                                        </p:tgtEl>
                                        <p:attrNameLst>
                                          <p:attrName>ppt_w</p:attrName>
                                        </p:attrNameLst>
                                      </p:cBhvr>
                                      <p:tavLst>
                                        <p:tav tm="0">
                                          <p:val>
                                            <p:fltVal val="0"/>
                                          </p:val>
                                        </p:tav>
                                        <p:tav tm="100000">
                                          <p:val>
                                            <p:strVal val="#ppt_w"/>
                                          </p:val>
                                        </p:tav>
                                      </p:tavLst>
                                    </p:anim>
                                    <p:anim calcmode="lin" valueType="num">
                                      <p:cBhvr>
                                        <p:cTn id="20" dur="1000" fill="hold"/>
                                        <p:tgtEl>
                                          <p:spTgt spid="17"/>
                                        </p:tgtEl>
                                        <p:attrNameLst>
                                          <p:attrName>ppt_h</p:attrName>
                                        </p:attrNameLst>
                                      </p:cBhvr>
                                      <p:tavLst>
                                        <p:tav tm="0">
                                          <p:val>
                                            <p:fltVal val="0"/>
                                          </p:val>
                                        </p:tav>
                                        <p:tav tm="100000">
                                          <p:val>
                                            <p:strVal val="#ppt_h"/>
                                          </p:val>
                                        </p:tav>
                                      </p:tavLst>
                                    </p:anim>
                                    <p:anim calcmode="lin" valueType="num">
                                      <p:cBhvr>
                                        <p:cTn id="21" dur="1000" fill="hold"/>
                                        <p:tgtEl>
                                          <p:spTgt spid="17"/>
                                        </p:tgtEl>
                                        <p:attrNameLst>
                                          <p:attrName>style.rotation</p:attrName>
                                        </p:attrNameLst>
                                      </p:cBhvr>
                                      <p:tavLst>
                                        <p:tav tm="0">
                                          <p:val>
                                            <p:fltVal val="90"/>
                                          </p:val>
                                        </p:tav>
                                        <p:tav tm="100000">
                                          <p:val>
                                            <p:fltVal val="0"/>
                                          </p:val>
                                        </p:tav>
                                      </p:tavLst>
                                    </p:anim>
                                    <p:animEffect transition="in" filter="fade">
                                      <p:cBhvr>
                                        <p:cTn id="22" dur="1000"/>
                                        <p:tgtEl>
                                          <p:spTgt spid="17"/>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p:cTn id="25" dur="1000" fill="hold"/>
                                        <p:tgtEl>
                                          <p:spTgt spid="2"/>
                                        </p:tgtEl>
                                        <p:attrNameLst>
                                          <p:attrName>ppt_w</p:attrName>
                                        </p:attrNameLst>
                                      </p:cBhvr>
                                      <p:tavLst>
                                        <p:tav tm="0">
                                          <p:val>
                                            <p:fltVal val="0"/>
                                          </p:val>
                                        </p:tav>
                                        <p:tav tm="100000">
                                          <p:val>
                                            <p:strVal val="#ppt_w"/>
                                          </p:val>
                                        </p:tav>
                                      </p:tavLst>
                                    </p:anim>
                                    <p:anim calcmode="lin" valueType="num">
                                      <p:cBhvr>
                                        <p:cTn id="26" dur="1000" fill="hold"/>
                                        <p:tgtEl>
                                          <p:spTgt spid="2"/>
                                        </p:tgtEl>
                                        <p:attrNameLst>
                                          <p:attrName>ppt_h</p:attrName>
                                        </p:attrNameLst>
                                      </p:cBhvr>
                                      <p:tavLst>
                                        <p:tav tm="0">
                                          <p:val>
                                            <p:fltVal val="0"/>
                                          </p:val>
                                        </p:tav>
                                        <p:tav tm="100000">
                                          <p:val>
                                            <p:strVal val="#ppt_h"/>
                                          </p:val>
                                        </p:tav>
                                      </p:tavLst>
                                    </p:anim>
                                    <p:anim calcmode="lin" valueType="num">
                                      <p:cBhvr>
                                        <p:cTn id="27" dur="1000" fill="hold"/>
                                        <p:tgtEl>
                                          <p:spTgt spid="2"/>
                                        </p:tgtEl>
                                        <p:attrNameLst>
                                          <p:attrName>style.rotation</p:attrName>
                                        </p:attrNameLst>
                                      </p:cBhvr>
                                      <p:tavLst>
                                        <p:tav tm="0">
                                          <p:val>
                                            <p:fltVal val="90"/>
                                          </p:val>
                                        </p:tav>
                                        <p:tav tm="100000">
                                          <p:val>
                                            <p:fltVal val="0"/>
                                          </p:val>
                                        </p:tav>
                                      </p:tavLst>
                                    </p:anim>
                                    <p:animEffect transition="in" filter="fade">
                                      <p:cBhvr>
                                        <p:cTn id="28"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5"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AAA36405-2B2A-4C69-B7C9-541AB76735FD}"/>
              </a:ext>
            </a:extLst>
          </p:cNvPr>
          <p:cNvSpPr txBox="1"/>
          <p:nvPr/>
        </p:nvSpPr>
        <p:spPr>
          <a:xfrm>
            <a:off x="1790505" y="2460582"/>
            <a:ext cx="1717137" cy="1631216"/>
          </a:xfrm>
          <a:prstGeom prst="rect">
            <a:avLst/>
          </a:prstGeom>
          <a:noFill/>
        </p:spPr>
        <p:txBody>
          <a:bodyPr wrap="none" rtlCol="0">
            <a:spAutoFit/>
          </a:bodyPr>
          <a:lstStyle/>
          <a:p>
            <a:r>
              <a:rPr lang="en-US" altLang="zh-CN" sz="10000" b="1" dirty="0">
                <a:solidFill>
                  <a:srgbClr val="8FAADC"/>
                </a:solidFill>
                <a:latin typeface="Noto Sans S Chinese Medium" panose="020B0600000000000000" pitchFamily="34" charset="-122"/>
                <a:ea typeface="Noto Sans S Chinese Medium" panose="020B0600000000000000" pitchFamily="34" charset="-122"/>
              </a:rPr>
              <a:t>02</a:t>
            </a:r>
            <a:endParaRPr lang="zh-CN" altLang="en-US" sz="10000" b="1" dirty="0">
              <a:solidFill>
                <a:srgbClr val="8FAADC"/>
              </a:solidFill>
              <a:latin typeface="Noto Sans S Chinese Medium" panose="020B0600000000000000" pitchFamily="34" charset="-122"/>
              <a:ea typeface="Noto Sans S Chinese Medium" panose="020B0600000000000000" pitchFamily="34" charset="-122"/>
            </a:endParaRPr>
          </a:p>
        </p:txBody>
      </p:sp>
      <p:sp>
        <p:nvSpPr>
          <p:cNvPr id="10" name="文本框 9">
            <a:extLst>
              <a:ext uri="{FF2B5EF4-FFF2-40B4-BE49-F238E27FC236}">
                <a16:creationId xmlns:a16="http://schemas.microsoft.com/office/drawing/2014/main" id="{6D479255-A9C5-426C-9406-C558333FE3B4}"/>
              </a:ext>
            </a:extLst>
          </p:cNvPr>
          <p:cNvSpPr txBox="1"/>
          <p:nvPr/>
        </p:nvSpPr>
        <p:spPr>
          <a:xfrm>
            <a:off x="3952105" y="3014580"/>
            <a:ext cx="6161713" cy="523220"/>
          </a:xfrm>
          <a:prstGeom prst="rect">
            <a:avLst/>
          </a:prstGeom>
          <a:noFill/>
        </p:spPr>
        <p:txBody>
          <a:bodyPr wrap="square" rtlCol="0">
            <a:spAutoFit/>
          </a:bodyPr>
          <a:lstStyle/>
          <a:p>
            <a:r>
              <a:rPr lang="vi-VN" sz="2800" b="1" dirty="0">
                <a:solidFill>
                  <a:schemeClr val="bg1"/>
                </a:solidFill>
              </a:rPr>
              <a:t>Một số kỹ thuật giải quyết bài </a:t>
            </a:r>
            <a:r>
              <a:rPr lang="vi-VN" sz="2800" b="1" dirty="0" smtClean="0">
                <a:solidFill>
                  <a:schemeClr val="bg1"/>
                </a:solidFill>
              </a:rPr>
              <a:t>toán</a:t>
            </a:r>
            <a:endParaRPr lang="vi-VN" sz="2800" b="1" dirty="0">
              <a:solidFill>
                <a:schemeClr val="bg1"/>
              </a:solidFill>
            </a:endParaRPr>
          </a:p>
        </p:txBody>
      </p:sp>
    </p:spTree>
    <p:extLst>
      <p:ext uri="{BB962C8B-B14F-4D97-AF65-F5344CB8AC3E}">
        <p14:creationId xmlns:p14="http://schemas.microsoft.com/office/powerpoint/2010/main" val="3978608888"/>
      </p:ext>
    </p:extLst>
  </p:cSld>
  <p:clrMapOvr>
    <a:masterClrMapping/>
  </p:clrMapOvr>
  <p:transition spd="slow" advClick="0" advTm="2000">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FFCA399-0056-4D4A-A919-FCB2F5466F64}"/>
              </a:ext>
            </a:extLst>
          </p:cNvPr>
          <p:cNvSpPr txBox="1"/>
          <p:nvPr/>
        </p:nvSpPr>
        <p:spPr>
          <a:xfrm>
            <a:off x="690102" y="947133"/>
            <a:ext cx="6078908" cy="523220"/>
          </a:xfrm>
          <a:prstGeom prst="rect">
            <a:avLst/>
          </a:prstGeom>
          <a:noFill/>
        </p:spPr>
        <p:txBody>
          <a:bodyPr wrap="none" rtlCol="0">
            <a:spAutoFit/>
          </a:bodyPr>
          <a:lstStyle/>
          <a:p>
            <a:r>
              <a:rPr lang="vi-VN" sz="2800" b="1" dirty="0">
                <a:solidFill>
                  <a:schemeClr val="bg1"/>
                </a:solidFill>
              </a:rPr>
              <a:t>Một số kỹ thuật giải quyết bài </a:t>
            </a:r>
            <a:r>
              <a:rPr lang="vi-VN" sz="2800" b="1" dirty="0" smtClean="0">
                <a:solidFill>
                  <a:schemeClr val="bg1"/>
                </a:solidFill>
              </a:rPr>
              <a:t>toán</a:t>
            </a:r>
            <a:endParaRPr lang="vi-VN" sz="2800" b="1" dirty="0">
              <a:solidFill>
                <a:schemeClr val="bg1"/>
              </a:solidFill>
            </a:endParaRPr>
          </a:p>
        </p:txBody>
      </p:sp>
      <p:sp>
        <p:nvSpPr>
          <p:cNvPr id="6" name="KSO_Shape">
            <a:extLst>
              <a:ext uri="{FF2B5EF4-FFF2-40B4-BE49-F238E27FC236}">
                <a16:creationId xmlns:a16="http://schemas.microsoft.com/office/drawing/2014/main" id="{153E080B-FCF8-42E9-9CED-D7E1D9F0C44C}"/>
              </a:ext>
            </a:extLst>
          </p:cNvPr>
          <p:cNvSpPr>
            <a:spLocks noChangeAspect="1"/>
          </p:cNvSpPr>
          <p:nvPr/>
        </p:nvSpPr>
        <p:spPr>
          <a:xfrm>
            <a:off x="5036625" y="2654632"/>
            <a:ext cx="3240000" cy="32400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8FAADC"/>
              </a:solidFill>
            </a:endParaRPr>
          </a:p>
        </p:txBody>
      </p:sp>
      <p:sp>
        <p:nvSpPr>
          <p:cNvPr id="7" name="KSO_Shape">
            <a:extLst>
              <a:ext uri="{FF2B5EF4-FFF2-40B4-BE49-F238E27FC236}">
                <a16:creationId xmlns:a16="http://schemas.microsoft.com/office/drawing/2014/main" id="{ACC65762-37B1-493A-9637-0C208974EA97}"/>
              </a:ext>
            </a:extLst>
          </p:cNvPr>
          <p:cNvSpPr>
            <a:spLocks noChangeAspect="1"/>
          </p:cNvSpPr>
          <p:nvPr/>
        </p:nvSpPr>
        <p:spPr>
          <a:xfrm>
            <a:off x="5145373" y="3014632"/>
            <a:ext cx="2520000" cy="2520000"/>
          </a:xfrm>
          <a:prstGeom prst="ellipse">
            <a:avLst/>
          </a:prstGeom>
          <a:solidFill>
            <a:srgbClr val="19184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8FAADC"/>
              </a:solidFill>
            </a:endParaRPr>
          </a:p>
        </p:txBody>
      </p:sp>
      <p:sp>
        <p:nvSpPr>
          <p:cNvPr id="8" name="KSO_Shape">
            <a:extLst>
              <a:ext uri="{FF2B5EF4-FFF2-40B4-BE49-F238E27FC236}">
                <a16:creationId xmlns:a16="http://schemas.microsoft.com/office/drawing/2014/main" id="{2B80483E-C5AC-4D41-8257-9447A4D90520}"/>
              </a:ext>
            </a:extLst>
          </p:cNvPr>
          <p:cNvSpPr>
            <a:spLocks noChangeAspect="1"/>
          </p:cNvSpPr>
          <p:nvPr/>
        </p:nvSpPr>
        <p:spPr>
          <a:xfrm>
            <a:off x="5230371" y="3194632"/>
            <a:ext cx="2160000" cy="21600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8FAADC"/>
              </a:solidFill>
            </a:endParaRPr>
          </a:p>
        </p:txBody>
      </p:sp>
      <p:sp>
        <p:nvSpPr>
          <p:cNvPr id="9" name="KSO_Shape">
            <a:extLst>
              <a:ext uri="{FF2B5EF4-FFF2-40B4-BE49-F238E27FC236}">
                <a16:creationId xmlns:a16="http://schemas.microsoft.com/office/drawing/2014/main" id="{2E898563-602F-4465-ADA7-CB5D94B498AA}"/>
              </a:ext>
            </a:extLst>
          </p:cNvPr>
          <p:cNvSpPr>
            <a:spLocks noChangeAspect="1"/>
          </p:cNvSpPr>
          <p:nvPr/>
        </p:nvSpPr>
        <p:spPr>
          <a:xfrm>
            <a:off x="5230371" y="3384089"/>
            <a:ext cx="1800000" cy="1800000"/>
          </a:xfrm>
          <a:prstGeom prst="ellipse">
            <a:avLst/>
          </a:prstGeom>
          <a:solidFill>
            <a:srgbClr val="19184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8FAADC"/>
              </a:solidFill>
            </a:endParaRPr>
          </a:p>
        </p:txBody>
      </p:sp>
      <p:sp>
        <p:nvSpPr>
          <p:cNvPr id="10" name="KSO_Shape">
            <a:extLst>
              <a:ext uri="{FF2B5EF4-FFF2-40B4-BE49-F238E27FC236}">
                <a16:creationId xmlns:a16="http://schemas.microsoft.com/office/drawing/2014/main" id="{FC321B9D-D0BF-454E-860A-805AF6580310}"/>
              </a:ext>
            </a:extLst>
          </p:cNvPr>
          <p:cNvSpPr>
            <a:spLocks noChangeAspect="1"/>
          </p:cNvSpPr>
          <p:nvPr/>
        </p:nvSpPr>
        <p:spPr>
          <a:xfrm>
            <a:off x="5329010" y="3673948"/>
            <a:ext cx="1440000" cy="14400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8FAADC"/>
              </a:solidFill>
            </a:endParaRPr>
          </a:p>
        </p:txBody>
      </p:sp>
      <p:cxnSp>
        <p:nvCxnSpPr>
          <p:cNvPr id="12" name="连接符: 肘形 11">
            <a:extLst>
              <a:ext uri="{FF2B5EF4-FFF2-40B4-BE49-F238E27FC236}">
                <a16:creationId xmlns:a16="http://schemas.microsoft.com/office/drawing/2014/main" id="{DA27A4CB-AC8C-413E-8D62-772A4A1E0BD0}"/>
              </a:ext>
            </a:extLst>
          </p:cNvPr>
          <p:cNvCxnSpPr/>
          <p:nvPr/>
        </p:nvCxnSpPr>
        <p:spPr>
          <a:xfrm flipV="1">
            <a:off x="7566999" y="2999881"/>
            <a:ext cx="1694255" cy="422068"/>
          </a:xfrm>
          <a:prstGeom prst="bentConnector3">
            <a:avLst>
              <a:gd name="adj1" fmla="val 65109"/>
            </a:avLst>
          </a:prstGeom>
          <a:ln>
            <a:solidFill>
              <a:srgbClr val="8FAADC"/>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连接符: 肘形 14">
            <a:extLst>
              <a:ext uri="{FF2B5EF4-FFF2-40B4-BE49-F238E27FC236}">
                <a16:creationId xmlns:a16="http://schemas.microsoft.com/office/drawing/2014/main" id="{CD40CC60-64F7-4A5C-91E1-38E4B4A9E043}"/>
              </a:ext>
            </a:extLst>
          </p:cNvPr>
          <p:cNvCxnSpPr>
            <a:cxnSpLocks/>
          </p:cNvCxnSpPr>
          <p:nvPr/>
        </p:nvCxnSpPr>
        <p:spPr>
          <a:xfrm>
            <a:off x="7115369" y="4611334"/>
            <a:ext cx="2290165" cy="660161"/>
          </a:xfrm>
          <a:prstGeom prst="bentConnector3">
            <a:avLst>
              <a:gd name="adj1" fmla="val 50000"/>
            </a:avLst>
          </a:prstGeom>
          <a:ln>
            <a:solidFill>
              <a:srgbClr val="8FAADC"/>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连接符: 肘形 18">
            <a:extLst>
              <a:ext uri="{FF2B5EF4-FFF2-40B4-BE49-F238E27FC236}">
                <a16:creationId xmlns:a16="http://schemas.microsoft.com/office/drawing/2014/main" id="{86362498-4362-4BF9-B757-0322D41A57A8}"/>
              </a:ext>
            </a:extLst>
          </p:cNvPr>
          <p:cNvCxnSpPr>
            <a:cxnSpLocks/>
          </p:cNvCxnSpPr>
          <p:nvPr/>
        </p:nvCxnSpPr>
        <p:spPr>
          <a:xfrm rot="10800000">
            <a:off x="3204075" y="3014633"/>
            <a:ext cx="3030918" cy="488433"/>
          </a:xfrm>
          <a:prstGeom prst="bentConnector3">
            <a:avLst>
              <a:gd name="adj1" fmla="val 50000"/>
            </a:avLst>
          </a:prstGeom>
          <a:ln>
            <a:solidFill>
              <a:srgbClr val="8FAADC"/>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连接符: 肘形 25">
            <a:extLst>
              <a:ext uri="{FF2B5EF4-FFF2-40B4-BE49-F238E27FC236}">
                <a16:creationId xmlns:a16="http://schemas.microsoft.com/office/drawing/2014/main" id="{18A2D5FB-A1F2-40AF-9F6D-AE88E5139F4B}"/>
              </a:ext>
            </a:extLst>
          </p:cNvPr>
          <p:cNvCxnSpPr>
            <a:cxnSpLocks/>
          </p:cNvCxnSpPr>
          <p:nvPr/>
        </p:nvCxnSpPr>
        <p:spPr>
          <a:xfrm rot="10800000" flipV="1">
            <a:off x="3194465" y="4537468"/>
            <a:ext cx="2906568" cy="802906"/>
          </a:xfrm>
          <a:prstGeom prst="bentConnector3">
            <a:avLst>
              <a:gd name="adj1" fmla="val 50000"/>
            </a:avLst>
          </a:prstGeom>
          <a:ln>
            <a:solidFill>
              <a:srgbClr val="8FAADC"/>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KSO_Shape">
            <a:extLst>
              <a:ext uri="{FF2B5EF4-FFF2-40B4-BE49-F238E27FC236}">
                <a16:creationId xmlns:a16="http://schemas.microsoft.com/office/drawing/2014/main" id="{BC814DD5-52E7-492D-BA63-FC742D87BC55}"/>
              </a:ext>
            </a:extLst>
          </p:cNvPr>
          <p:cNvSpPr>
            <a:spLocks noChangeAspect="1"/>
          </p:cNvSpPr>
          <p:nvPr/>
        </p:nvSpPr>
        <p:spPr>
          <a:xfrm>
            <a:off x="7482741" y="3375447"/>
            <a:ext cx="108000" cy="108000"/>
          </a:xfrm>
          <a:prstGeom prst="ellipse">
            <a:avLst/>
          </a:prstGeom>
          <a:solidFill>
            <a:srgbClr val="3336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8FAADC"/>
              </a:solidFill>
            </a:endParaRPr>
          </a:p>
        </p:txBody>
      </p:sp>
      <p:sp>
        <p:nvSpPr>
          <p:cNvPr id="49" name="KSO_Shape">
            <a:extLst>
              <a:ext uri="{FF2B5EF4-FFF2-40B4-BE49-F238E27FC236}">
                <a16:creationId xmlns:a16="http://schemas.microsoft.com/office/drawing/2014/main" id="{68B81C04-F762-4F0E-9A5E-63DC8093591F}"/>
              </a:ext>
            </a:extLst>
          </p:cNvPr>
          <p:cNvSpPr>
            <a:spLocks noChangeAspect="1"/>
          </p:cNvSpPr>
          <p:nvPr/>
        </p:nvSpPr>
        <p:spPr>
          <a:xfrm flipV="1">
            <a:off x="7045771" y="4565474"/>
            <a:ext cx="103861" cy="103861"/>
          </a:xfrm>
          <a:prstGeom prst="ellipse">
            <a:avLst/>
          </a:prstGeom>
          <a:solidFill>
            <a:srgbClr val="3336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8FAADC"/>
              </a:solidFill>
            </a:endParaRPr>
          </a:p>
        </p:txBody>
      </p:sp>
      <p:sp>
        <p:nvSpPr>
          <p:cNvPr id="50" name="KSO_Shape">
            <a:extLst>
              <a:ext uri="{FF2B5EF4-FFF2-40B4-BE49-F238E27FC236}">
                <a16:creationId xmlns:a16="http://schemas.microsoft.com/office/drawing/2014/main" id="{ABD15FBF-1AB4-4569-8DB3-EEFB3ED00C96}"/>
              </a:ext>
            </a:extLst>
          </p:cNvPr>
          <p:cNvSpPr>
            <a:spLocks noChangeAspect="1"/>
          </p:cNvSpPr>
          <p:nvPr/>
        </p:nvSpPr>
        <p:spPr>
          <a:xfrm>
            <a:off x="6168364" y="4503334"/>
            <a:ext cx="108000" cy="108000"/>
          </a:xfrm>
          <a:prstGeom prst="ellipse">
            <a:avLst/>
          </a:prstGeom>
          <a:solidFill>
            <a:srgbClr val="3336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8FAADC"/>
              </a:solidFill>
            </a:endParaRPr>
          </a:p>
        </p:txBody>
      </p:sp>
      <p:sp>
        <p:nvSpPr>
          <p:cNvPr id="51" name="KSO_Shape">
            <a:extLst>
              <a:ext uri="{FF2B5EF4-FFF2-40B4-BE49-F238E27FC236}">
                <a16:creationId xmlns:a16="http://schemas.microsoft.com/office/drawing/2014/main" id="{1F907540-164F-44A1-B982-75EFE2E896BD}"/>
              </a:ext>
            </a:extLst>
          </p:cNvPr>
          <p:cNvSpPr>
            <a:spLocks noChangeAspect="1"/>
          </p:cNvSpPr>
          <p:nvPr/>
        </p:nvSpPr>
        <p:spPr>
          <a:xfrm>
            <a:off x="6287115" y="3470180"/>
            <a:ext cx="108000" cy="108000"/>
          </a:xfrm>
          <a:prstGeom prst="ellipse">
            <a:avLst/>
          </a:prstGeom>
          <a:solidFill>
            <a:srgbClr val="33364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8FAADC"/>
              </a:solidFill>
            </a:endParaRPr>
          </a:p>
        </p:txBody>
      </p:sp>
      <p:sp>
        <p:nvSpPr>
          <p:cNvPr id="57" name="原创设计师QQ：598969553           _26">
            <a:extLst>
              <a:ext uri="{FF2B5EF4-FFF2-40B4-BE49-F238E27FC236}">
                <a16:creationId xmlns:a16="http://schemas.microsoft.com/office/drawing/2014/main" id="{E20A62CC-8695-4FA4-BF35-8FC85309242F}"/>
              </a:ext>
            </a:extLst>
          </p:cNvPr>
          <p:cNvSpPr/>
          <p:nvPr/>
        </p:nvSpPr>
        <p:spPr>
          <a:xfrm>
            <a:off x="9314127" y="2654632"/>
            <a:ext cx="1640200" cy="492443"/>
          </a:xfrm>
          <a:prstGeom prst="rect">
            <a:avLst/>
          </a:prstGeom>
        </p:spPr>
        <p:txBody>
          <a:bodyPr wrap="square">
            <a:spAutoFit/>
          </a:bodyPr>
          <a:lstStyle/>
          <a:p>
            <a:pPr>
              <a:lnSpc>
                <a:spcPct val="130000"/>
              </a:lnSpc>
            </a:pPr>
            <a:r>
              <a:rPr lang="en-US" sz="2000" dirty="0" err="1">
                <a:solidFill>
                  <a:schemeClr val="bg1"/>
                </a:solidFill>
              </a:rPr>
              <a:t>Hồi</a:t>
            </a:r>
            <a:r>
              <a:rPr lang="en-US" sz="2000" dirty="0">
                <a:solidFill>
                  <a:schemeClr val="bg1"/>
                </a:solidFill>
              </a:rPr>
              <a:t> </a:t>
            </a:r>
            <a:r>
              <a:rPr lang="en-US" sz="2000" dirty="0" err="1">
                <a:solidFill>
                  <a:schemeClr val="bg1"/>
                </a:solidFill>
              </a:rPr>
              <a:t>quy</a:t>
            </a:r>
            <a:r>
              <a:rPr lang="en-US" sz="2000" dirty="0">
                <a:solidFill>
                  <a:schemeClr val="bg1"/>
                </a:solidFill>
              </a:rPr>
              <a:t> </a:t>
            </a:r>
            <a:r>
              <a:rPr lang="en-US" sz="2000" dirty="0" smtClean="0">
                <a:solidFill>
                  <a:schemeClr val="bg1"/>
                </a:solidFill>
              </a:rPr>
              <a:t>lasso:</a:t>
            </a:r>
            <a:endParaRPr lang="en-US" altLang="zh-CN" sz="2000" dirty="0">
              <a:solidFill>
                <a:schemeClr val="bg1"/>
              </a:solidFill>
              <a:latin typeface="Noto Sans S Chinese Medium" panose="020B0600000000000000" pitchFamily="34" charset="-122"/>
              <a:ea typeface="Noto Sans S Chinese Medium" panose="020B0600000000000000" pitchFamily="34" charset="-122"/>
              <a:cs typeface="+mn-ea"/>
              <a:sym typeface="Arial"/>
            </a:endParaRPr>
          </a:p>
        </p:txBody>
      </p:sp>
      <p:sp>
        <p:nvSpPr>
          <p:cNvPr id="61" name="原创设计师QQ：598969553           _26">
            <a:extLst>
              <a:ext uri="{FF2B5EF4-FFF2-40B4-BE49-F238E27FC236}">
                <a16:creationId xmlns:a16="http://schemas.microsoft.com/office/drawing/2014/main" id="{745DAEA4-8058-4ECF-9B99-5A502F351D85}"/>
              </a:ext>
            </a:extLst>
          </p:cNvPr>
          <p:cNvSpPr/>
          <p:nvPr/>
        </p:nvSpPr>
        <p:spPr>
          <a:xfrm>
            <a:off x="9405534" y="5025273"/>
            <a:ext cx="2222843" cy="492443"/>
          </a:xfrm>
          <a:prstGeom prst="rect">
            <a:avLst/>
          </a:prstGeom>
        </p:spPr>
        <p:txBody>
          <a:bodyPr wrap="square">
            <a:spAutoFit/>
          </a:bodyPr>
          <a:lstStyle/>
          <a:p>
            <a:pPr>
              <a:lnSpc>
                <a:spcPct val="130000"/>
              </a:lnSpc>
            </a:pPr>
            <a:r>
              <a:rPr lang="en-US" sz="2000" dirty="0" err="1">
                <a:solidFill>
                  <a:schemeClr val="bg1"/>
                </a:solidFill>
              </a:rPr>
              <a:t>Hồi</a:t>
            </a:r>
            <a:r>
              <a:rPr lang="en-US" sz="2000" dirty="0">
                <a:solidFill>
                  <a:schemeClr val="bg1"/>
                </a:solidFill>
              </a:rPr>
              <a:t> </a:t>
            </a:r>
            <a:r>
              <a:rPr lang="en-US" sz="2000" dirty="0" err="1">
                <a:solidFill>
                  <a:schemeClr val="bg1"/>
                </a:solidFill>
              </a:rPr>
              <a:t>quy</a:t>
            </a:r>
            <a:r>
              <a:rPr lang="en-US" sz="2000" dirty="0">
                <a:solidFill>
                  <a:schemeClr val="bg1"/>
                </a:solidFill>
              </a:rPr>
              <a:t> Elastic </a:t>
            </a:r>
            <a:r>
              <a:rPr lang="en-US" sz="2000" dirty="0" smtClean="0">
                <a:solidFill>
                  <a:schemeClr val="bg1"/>
                </a:solidFill>
              </a:rPr>
              <a:t>net:</a:t>
            </a:r>
            <a:endParaRPr lang="en-US" altLang="zh-CN" sz="2000" dirty="0">
              <a:solidFill>
                <a:schemeClr val="bg1"/>
              </a:solidFill>
              <a:latin typeface="Noto Sans S Chinese Medium" panose="020B0600000000000000" pitchFamily="34" charset="-122"/>
              <a:ea typeface="Noto Sans S Chinese Medium" panose="020B0600000000000000" pitchFamily="34" charset="-122"/>
              <a:cs typeface="+mn-ea"/>
              <a:sym typeface="Arial"/>
            </a:endParaRPr>
          </a:p>
        </p:txBody>
      </p:sp>
      <p:sp>
        <p:nvSpPr>
          <p:cNvPr id="62" name="原创设计师QQ：598969553           _26">
            <a:extLst>
              <a:ext uri="{FF2B5EF4-FFF2-40B4-BE49-F238E27FC236}">
                <a16:creationId xmlns:a16="http://schemas.microsoft.com/office/drawing/2014/main" id="{1F01E29E-A628-47B7-AB62-01C952B2CF01}"/>
              </a:ext>
            </a:extLst>
          </p:cNvPr>
          <p:cNvSpPr/>
          <p:nvPr/>
        </p:nvSpPr>
        <p:spPr>
          <a:xfrm>
            <a:off x="814241" y="2736814"/>
            <a:ext cx="2358042" cy="457818"/>
          </a:xfrm>
          <a:prstGeom prst="rect">
            <a:avLst/>
          </a:prstGeom>
        </p:spPr>
        <p:txBody>
          <a:bodyPr wrap="square">
            <a:spAutoFit/>
          </a:bodyPr>
          <a:lstStyle/>
          <a:p>
            <a:pPr algn="ctr">
              <a:lnSpc>
                <a:spcPct val="130000"/>
              </a:lnSpc>
            </a:pPr>
            <a:r>
              <a:rPr lang="en-US" sz="2000" dirty="0" smtClean="0">
                <a:solidFill>
                  <a:schemeClr val="bg1"/>
                </a:solidFill>
              </a:rPr>
              <a:t> </a:t>
            </a:r>
            <a:r>
              <a:rPr lang="en-US" sz="2000" dirty="0" err="1" smtClean="0">
                <a:solidFill>
                  <a:schemeClr val="bg1"/>
                </a:solidFill>
              </a:rPr>
              <a:t>Hồi</a:t>
            </a:r>
            <a:r>
              <a:rPr lang="en-US" sz="2000" dirty="0" smtClean="0">
                <a:solidFill>
                  <a:schemeClr val="bg1"/>
                </a:solidFill>
              </a:rPr>
              <a:t> </a:t>
            </a:r>
            <a:r>
              <a:rPr lang="en-US" sz="2000" dirty="0" err="1">
                <a:solidFill>
                  <a:schemeClr val="bg1"/>
                </a:solidFill>
              </a:rPr>
              <a:t>quy</a:t>
            </a:r>
            <a:r>
              <a:rPr lang="en-US" sz="2000" dirty="0">
                <a:solidFill>
                  <a:schemeClr val="bg1"/>
                </a:solidFill>
              </a:rPr>
              <a:t> </a:t>
            </a:r>
            <a:r>
              <a:rPr lang="en-US" sz="2000" dirty="0" err="1">
                <a:solidFill>
                  <a:schemeClr val="bg1"/>
                </a:solidFill>
              </a:rPr>
              <a:t>tuyến</a:t>
            </a:r>
            <a:r>
              <a:rPr lang="en-US" sz="2000" dirty="0">
                <a:solidFill>
                  <a:schemeClr val="bg1"/>
                </a:solidFill>
              </a:rPr>
              <a:t> </a:t>
            </a:r>
            <a:r>
              <a:rPr lang="en-US" sz="2000" dirty="0" err="1" smtClean="0">
                <a:solidFill>
                  <a:schemeClr val="bg1"/>
                </a:solidFill>
              </a:rPr>
              <a:t>tính</a:t>
            </a:r>
            <a:r>
              <a:rPr lang="en-US" sz="2000" dirty="0" smtClean="0">
                <a:solidFill>
                  <a:schemeClr val="bg1"/>
                </a:solidFill>
              </a:rPr>
              <a:t>:</a:t>
            </a:r>
            <a:endParaRPr lang="en-US" altLang="zh-CN" sz="2000" dirty="0">
              <a:solidFill>
                <a:schemeClr val="bg1"/>
              </a:solidFill>
              <a:latin typeface="Noto Sans S Chinese Medium" panose="020B0600000000000000" pitchFamily="34" charset="-122"/>
              <a:ea typeface="Noto Sans S Chinese Medium" panose="020B0600000000000000" pitchFamily="34" charset="-122"/>
              <a:cs typeface="+mn-ea"/>
              <a:sym typeface="Arial"/>
            </a:endParaRPr>
          </a:p>
        </p:txBody>
      </p:sp>
      <p:sp>
        <p:nvSpPr>
          <p:cNvPr id="64" name="原创设计师QQ：598969553           _26">
            <a:extLst>
              <a:ext uri="{FF2B5EF4-FFF2-40B4-BE49-F238E27FC236}">
                <a16:creationId xmlns:a16="http://schemas.microsoft.com/office/drawing/2014/main" id="{29C0788B-B772-466E-BFB8-D1AE1F4554BF}"/>
              </a:ext>
            </a:extLst>
          </p:cNvPr>
          <p:cNvSpPr/>
          <p:nvPr/>
        </p:nvSpPr>
        <p:spPr>
          <a:xfrm>
            <a:off x="540516" y="5042189"/>
            <a:ext cx="2375959" cy="492443"/>
          </a:xfrm>
          <a:prstGeom prst="rect">
            <a:avLst/>
          </a:prstGeom>
        </p:spPr>
        <p:txBody>
          <a:bodyPr wrap="square">
            <a:spAutoFit/>
          </a:bodyPr>
          <a:lstStyle/>
          <a:p>
            <a:pPr algn="ctr">
              <a:lnSpc>
                <a:spcPct val="130000"/>
              </a:lnSpc>
            </a:pPr>
            <a:r>
              <a:rPr lang="en-US" sz="2000" dirty="0" err="1">
                <a:solidFill>
                  <a:schemeClr val="bg1"/>
                </a:solidFill>
              </a:rPr>
              <a:t>Hồi</a:t>
            </a:r>
            <a:r>
              <a:rPr lang="en-US" sz="2000" dirty="0">
                <a:solidFill>
                  <a:schemeClr val="bg1"/>
                </a:solidFill>
              </a:rPr>
              <a:t> </a:t>
            </a:r>
            <a:r>
              <a:rPr lang="en-US" sz="2000" dirty="0" err="1">
                <a:solidFill>
                  <a:schemeClr val="bg1"/>
                </a:solidFill>
              </a:rPr>
              <a:t>quy</a:t>
            </a:r>
            <a:r>
              <a:rPr lang="en-US" sz="2000" dirty="0">
                <a:solidFill>
                  <a:schemeClr val="bg1"/>
                </a:solidFill>
              </a:rPr>
              <a:t> </a:t>
            </a:r>
            <a:r>
              <a:rPr lang="en-US" sz="2000" dirty="0" smtClean="0">
                <a:solidFill>
                  <a:schemeClr val="bg1"/>
                </a:solidFill>
              </a:rPr>
              <a:t>ridge: </a:t>
            </a:r>
            <a:endParaRPr lang="en-US" altLang="zh-CN" sz="2000" dirty="0">
              <a:solidFill>
                <a:schemeClr val="bg1"/>
              </a:solidFill>
              <a:latin typeface="Noto Sans S Chinese Medium" panose="020B0600000000000000" pitchFamily="34" charset="-122"/>
              <a:ea typeface="Noto Sans S Chinese Medium" panose="020B0600000000000000" pitchFamily="34" charset="-122"/>
              <a:cs typeface="+mn-ea"/>
              <a:sym typeface="Arial"/>
            </a:endParaRPr>
          </a:p>
        </p:txBody>
      </p:sp>
      <p:sp>
        <p:nvSpPr>
          <p:cNvPr id="3" name="Rectangle 2"/>
          <p:cNvSpPr/>
          <p:nvPr/>
        </p:nvSpPr>
        <p:spPr>
          <a:xfrm>
            <a:off x="909829" y="3182673"/>
            <a:ext cx="2453952" cy="889154"/>
          </a:xfrm>
          <a:prstGeom prst="rect">
            <a:avLst/>
          </a:prstGeom>
        </p:spPr>
        <p:txBody>
          <a:bodyPr wrap="square">
            <a:spAutoFit/>
          </a:bodyPr>
          <a:lstStyle/>
          <a:p>
            <a:pPr>
              <a:lnSpc>
                <a:spcPct val="150000"/>
              </a:lnSpc>
            </a:pPr>
            <a:r>
              <a:rPr lang="vi-VN" sz="1200" dirty="0" smtClean="0">
                <a:solidFill>
                  <a:schemeClr val="bg1"/>
                </a:solidFill>
              </a:rPr>
              <a:t>- Mô </a:t>
            </a:r>
            <a:r>
              <a:rPr lang="vi-VN" sz="1200" dirty="0">
                <a:solidFill>
                  <a:schemeClr val="bg1"/>
                </a:solidFill>
              </a:rPr>
              <a:t>hình đơn giản, dễ triển khai.</a:t>
            </a:r>
          </a:p>
          <a:p>
            <a:pPr>
              <a:lnSpc>
                <a:spcPct val="150000"/>
              </a:lnSpc>
            </a:pPr>
            <a:r>
              <a:rPr lang="vi-VN" sz="1200" dirty="0" smtClean="0">
                <a:solidFill>
                  <a:schemeClr val="bg1"/>
                </a:solidFill>
              </a:rPr>
              <a:t>- Đánh </a:t>
            </a:r>
            <a:r>
              <a:rPr lang="vi-VN" sz="1200" dirty="0">
                <a:solidFill>
                  <a:schemeClr val="bg1"/>
                </a:solidFill>
              </a:rPr>
              <a:t>giá quan hệ tuyến tính giữa giá nhà và các yếu tố</a:t>
            </a:r>
          </a:p>
        </p:txBody>
      </p:sp>
      <p:sp>
        <p:nvSpPr>
          <p:cNvPr id="4" name="Rectangle 3"/>
          <p:cNvSpPr/>
          <p:nvPr/>
        </p:nvSpPr>
        <p:spPr>
          <a:xfrm>
            <a:off x="814241" y="5517716"/>
            <a:ext cx="3330648" cy="923330"/>
          </a:xfrm>
          <a:prstGeom prst="rect">
            <a:avLst/>
          </a:prstGeom>
        </p:spPr>
        <p:txBody>
          <a:bodyPr wrap="square">
            <a:spAutoFit/>
          </a:bodyPr>
          <a:lstStyle/>
          <a:p>
            <a:pPr>
              <a:lnSpc>
                <a:spcPct val="150000"/>
              </a:lnSpc>
            </a:pPr>
            <a:r>
              <a:rPr lang="vi-VN" sz="1200" dirty="0" smtClean="0">
                <a:solidFill>
                  <a:schemeClr val="bg1"/>
                </a:solidFill>
              </a:rPr>
              <a:t>- Giảm </a:t>
            </a:r>
            <a:r>
              <a:rPr lang="vi-VN" sz="1200" dirty="0">
                <a:solidFill>
                  <a:schemeClr val="bg1"/>
                </a:solidFill>
              </a:rPr>
              <a:t>thiểu overfitting bằng điều chuẩn L2.</a:t>
            </a:r>
          </a:p>
          <a:p>
            <a:pPr>
              <a:lnSpc>
                <a:spcPct val="150000"/>
              </a:lnSpc>
            </a:pPr>
            <a:r>
              <a:rPr lang="vi-VN" sz="1200" dirty="0" smtClean="0">
                <a:solidFill>
                  <a:schemeClr val="bg1"/>
                </a:solidFill>
              </a:rPr>
              <a:t>- Tính </a:t>
            </a:r>
            <a:r>
              <a:rPr lang="vi-VN" sz="1200" dirty="0">
                <a:solidFill>
                  <a:schemeClr val="bg1"/>
                </a:solidFill>
              </a:rPr>
              <a:t>ốn định tốt hơn trong trường hợp có nhiều biến phụ.</a:t>
            </a:r>
          </a:p>
        </p:txBody>
      </p:sp>
      <p:sp>
        <p:nvSpPr>
          <p:cNvPr id="5" name="Rectangle 4"/>
          <p:cNvSpPr/>
          <p:nvPr/>
        </p:nvSpPr>
        <p:spPr>
          <a:xfrm>
            <a:off x="9261254" y="3058490"/>
            <a:ext cx="2801437" cy="923330"/>
          </a:xfrm>
          <a:prstGeom prst="rect">
            <a:avLst/>
          </a:prstGeom>
        </p:spPr>
        <p:txBody>
          <a:bodyPr wrap="square">
            <a:spAutoFit/>
          </a:bodyPr>
          <a:lstStyle/>
          <a:p>
            <a:pPr>
              <a:lnSpc>
                <a:spcPct val="150000"/>
              </a:lnSpc>
            </a:pPr>
            <a:r>
              <a:rPr lang="vi-VN" sz="1200" dirty="0" smtClean="0">
                <a:solidFill>
                  <a:schemeClr val="bg1"/>
                </a:solidFill>
              </a:rPr>
              <a:t>- Loại </a:t>
            </a:r>
            <a:r>
              <a:rPr lang="vi-VN" sz="1200" dirty="0">
                <a:solidFill>
                  <a:schemeClr val="bg1"/>
                </a:solidFill>
              </a:rPr>
              <a:t>bỏ các biến không các biến không quan trọng.</a:t>
            </a:r>
          </a:p>
          <a:p>
            <a:pPr>
              <a:lnSpc>
                <a:spcPct val="150000"/>
              </a:lnSpc>
            </a:pPr>
            <a:r>
              <a:rPr lang="vi-VN" sz="1200" dirty="0" smtClean="0">
                <a:solidFill>
                  <a:schemeClr val="bg1"/>
                </a:solidFill>
              </a:rPr>
              <a:t>- Sử </a:t>
            </a:r>
            <a:r>
              <a:rPr lang="vi-VN" sz="1200" dirty="0">
                <a:solidFill>
                  <a:schemeClr val="bg1"/>
                </a:solidFill>
              </a:rPr>
              <a:t>dụng điều chuẩn </a:t>
            </a:r>
            <a:r>
              <a:rPr lang="vi-VN" sz="1200" dirty="0" smtClean="0">
                <a:solidFill>
                  <a:schemeClr val="bg1"/>
                </a:solidFill>
              </a:rPr>
              <a:t>L1.</a:t>
            </a:r>
            <a:endParaRPr lang="vi-VN" sz="1200" dirty="0">
              <a:solidFill>
                <a:schemeClr val="bg1"/>
              </a:solidFill>
            </a:endParaRPr>
          </a:p>
        </p:txBody>
      </p:sp>
      <p:sp>
        <p:nvSpPr>
          <p:cNvPr id="11" name="Rectangle 10"/>
          <p:cNvSpPr/>
          <p:nvPr/>
        </p:nvSpPr>
        <p:spPr>
          <a:xfrm>
            <a:off x="9409151" y="5517716"/>
            <a:ext cx="2505641" cy="646331"/>
          </a:xfrm>
          <a:prstGeom prst="rect">
            <a:avLst/>
          </a:prstGeom>
        </p:spPr>
        <p:txBody>
          <a:bodyPr wrap="square">
            <a:spAutoFit/>
          </a:bodyPr>
          <a:lstStyle/>
          <a:p>
            <a:pPr>
              <a:lnSpc>
                <a:spcPct val="150000"/>
              </a:lnSpc>
            </a:pPr>
            <a:r>
              <a:rPr lang="vi-VN" sz="1200" dirty="0" smtClean="0">
                <a:solidFill>
                  <a:schemeClr val="bg1"/>
                </a:solidFill>
              </a:rPr>
              <a:t>- Kết </a:t>
            </a:r>
            <a:r>
              <a:rPr lang="vi-VN" sz="1200" dirty="0">
                <a:solidFill>
                  <a:schemeClr val="bg1"/>
                </a:solidFill>
              </a:rPr>
              <a:t>hợp L1 và L2, cân bằng điều chuẩn và ổn định.</a:t>
            </a:r>
          </a:p>
        </p:txBody>
      </p:sp>
    </p:spTree>
    <p:extLst>
      <p:ext uri="{BB962C8B-B14F-4D97-AF65-F5344CB8AC3E}">
        <p14:creationId xmlns:p14="http://schemas.microsoft.com/office/powerpoint/2010/main" val="2650894102"/>
      </p:ext>
    </p:extLst>
  </p:cSld>
  <p:clrMapOvr>
    <a:masterClrMapping/>
  </p:clrMapOvr>
  <p:transition spd="slow" advClick="0" advTm="2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 calcmode="lin" valueType="num">
                                      <p:cBhvr>
                                        <p:cTn id="13" dur="1000" fill="hold"/>
                                        <p:tgtEl>
                                          <p:spTgt spid="62"/>
                                        </p:tgtEl>
                                        <p:attrNameLst>
                                          <p:attrName>ppt_w</p:attrName>
                                        </p:attrNameLst>
                                      </p:cBhvr>
                                      <p:tavLst>
                                        <p:tav tm="0">
                                          <p:val>
                                            <p:fltVal val="0"/>
                                          </p:val>
                                        </p:tav>
                                        <p:tav tm="100000">
                                          <p:val>
                                            <p:strVal val="#ppt_w"/>
                                          </p:val>
                                        </p:tav>
                                      </p:tavLst>
                                    </p:anim>
                                    <p:anim calcmode="lin" valueType="num">
                                      <p:cBhvr>
                                        <p:cTn id="14" dur="1000" fill="hold"/>
                                        <p:tgtEl>
                                          <p:spTgt spid="62"/>
                                        </p:tgtEl>
                                        <p:attrNameLst>
                                          <p:attrName>ppt_h</p:attrName>
                                        </p:attrNameLst>
                                      </p:cBhvr>
                                      <p:tavLst>
                                        <p:tav tm="0">
                                          <p:val>
                                            <p:fltVal val="0"/>
                                          </p:val>
                                        </p:tav>
                                        <p:tav tm="100000">
                                          <p:val>
                                            <p:strVal val="#ppt_h"/>
                                          </p:val>
                                        </p:tav>
                                      </p:tavLst>
                                    </p:anim>
                                    <p:anim calcmode="lin" valueType="num">
                                      <p:cBhvr>
                                        <p:cTn id="15" dur="1000" fill="hold"/>
                                        <p:tgtEl>
                                          <p:spTgt spid="62"/>
                                        </p:tgtEl>
                                        <p:attrNameLst>
                                          <p:attrName>style.rotation</p:attrName>
                                        </p:attrNameLst>
                                      </p:cBhvr>
                                      <p:tavLst>
                                        <p:tav tm="0">
                                          <p:val>
                                            <p:fltVal val="90"/>
                                          </p:val>
                                        </p:tav>
                                        <p:tav tm="100000">
                                          <p:val>
                                            <p:fltVal val="0"/>
                                          </p:val>
                                        </p:tav>
                                      </p:tavLst>
                                    </p:anim>
                                    <p:animEffect transition="in" filter="fade">
                                      <p:cBhvr>
                                        <p:cTn id="16" dur="1000"/>
                                        <p:tgtEl>
                                          <p:spTgt spid="62"/>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visible"/>
                                      </p:to>
                                    </p:set>
                                    <p:anim calcmode="lin" valueType="num">
                                      <p:cBhvr>
                                        <p:cTn id="19" dur="1000" fill="hold"/>
                                        <p:tgtEl>
                                          <p:spTgt spid="64"/>
                                        </p:tgtEl>
                                        <p:attrNameLst>
                                          <p:attrName>ppt_w</p:attrName>
                                        </p:attrNameLst>
                                      </p:cBhvr>
                                      <p:tavLst>
                                        <p:tav tm="0">
                                          <p:val>
                                            <p:fltVal val="0"/>
                                          </p:val>
                                        </p:tav>
                                        <p:tav tm="100000">
                                          <p:val>
                                            <p:strVal val="#ppt_w"/>
                                          </p:val>
                                        </p:tav>
                                      </p:tavLst>
                                    </p:anim>
                                    <p:anim calcmode="lin" valueType="num">
                                      <p:cBhvr>
                                        <p:cTn id="20" dur="1000" fill="hold"/>
                                        <p:tgtEl>
                                          <p:spTgt spid="64"/>
                                        </p:tgtEl>
                                        <p:attrNameLst>
                                          <p:attrName>ppt_h</p:attrName>
                                        </p:attrNameLst>
                                      </p:cBhvr>
                                      <p:tavLst>
                                        <p:tav tm="0">
                                          <p:val>
                                            <p:fltVal val="0"/>
                                          </p:val>
                                        </p:tav>
                                        <p:tav tm="100000">
                                          <p:val>
                                            <p:strVal val="#ppt_h"/>
                                          </p:val>
                                        </p:tav>
                                      </p:tavLst>
                                    </p:anim>
                                    <p:anim calcmode="lin" valueType="num">
                                      <p:cBhvr>
                                        <p:cTn id="21" dur="1000" fill="hold"/>
                                        <p:tgtEl>
                                          <p:spTgt spid="64"/>
                                        </p:tgtEl>
                                        <p:attrNameLst>
                                          <p:attrName>style.rotation</p:attrName>
                                        </p:attrNameLst>
                                      </p:cBhvr>
                                      <p:tavLst>
                                        <p:tav tm="0">
                                          <p:val>
                                            <p:fltVal val="90"/>
                                          </p:val>
                                        </p:tav>
                                        <p:tav tm="100000">
                                          <p:val>
                                            <p:fltVal val="0"/>
                                          </p:val>
                                        </p:tav>
                                      </p:tavLst>
                                    </p:anim>
                                    <p:animEffect transition="in" filter="fade">
                                      <p:cBhvr>
                                        <p:cTn id="22" dur="1000"/>
                                        <p:tgtEl>
                                          <p:spTgt spid="64"/>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anim calcmode="lin" valueType="num">
                                      <p:cBhvr>
                                        <p:cTn id="25" dur="1000" fill="hold"/>
                                        <p:tgtEl>
                                          <p:spTgt spid="57"/>
                                        </p:tgtEl>
                                        <p:attrNameLst>
                                          <p:attrName>ppt_w</p:attrName>
                                        </p:attrNameLst>
                                      </p:cBhvr>
                                      <p:tavLst>
                                        <p:tav tm="0">
                                          <p:val>
                                            <p:fltVal val="0"/>
                                          </p:val>
                                        </p:tav>
                                        <p:tav tm="100000">
                                          <p:val>
                                            <p:strVal val="#ppt_w"/>
                                          </p:val>
                                        </p:tav>
                                      </p:tavLst>
                                    </p:anim>
                                    <p:anim calcmode="lin" valueType="num">
                                      <p:cBhvr>
                                        <p:cTn id="26" dur="1000" fill="hold"/>
                                        <p:tgtEl>
                                          <p:spTgt spid="57"/>
                                        </p:tgtEl>
                                        <p:attrNameLst>
                                          <p:attrName>ppt_h</p:attrName>
                                        </p:attrNameLst>
                                      </p:cBhvr>
                                      <p:tavLst>
                                        <p:tav tm="0">
                                          <p:val>
                                            <p:fltVal val="0"/>
                                          </p:val>
                                        </p:tav>
                                        <p:tav tm="100000">
                                          <p:val>
                                            <p:strVal val="#ppt_h"/>
                                          </p:val>
                                        </p:tav>
                                      </p:tavLst>
                                    </p:anim>
                                    <p:anim calcmode="lin" valueType="num">
                                      <p:cBhvr>
                                        <p:cTn id="27" dur="1000" fill="hold"/>
                                        <p:tgtEl>
                                          <p:spTgt spid="57"/>
                                        </p:tgtEl>
                                        <p:attrNameLst>
                                          <p:attrName>style.rotation</p:attrName>
                                        </p:attrNameLst>
                                      </p:cBhvr>
                                      <p:tavLst>
                                        <p:tav tm="0">
                                          <p:val>
                                            <p:fltVal val="90"/>
                                          </p:val>
                                        </p:tav>
                                        <p:tav tm="100000">
                                          <p:val>
                                            <p:fltVal val="0"/>
                                          </p:val>
                                        </p:tav>
                                      </p:tavLst>
                                    </p:anim>
                                    <p:animEffect transition="in" filter="fade">
                                      <p:cBhvr>
                                        <p:cTn id="28" dur="1000"/>
                                        <p:tgtEl>
                                          <p:spTgt spid="5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anim calcmode="lin" valueType="num">
                                      <p:cBhvr>
                                        <p:cTn id="31" dur="1000" fill="hold"/>
                                        <p:tgtEl>
                                          <p:spTgt spid="61"/>
                                        </p:tgtEl>
                                        <p:attrNameLst>
                                          <p:attrName>ppt_w</p:attrName>
                                        </p:attrNameLst>
                                      </p:cBhvr>
                                      <p:tavLst>
                                        <p:tav tm="0">
                                          <p:val>
                                            <p:fltVal val="0"/>
                                          </p:val>
                                        </p:tav>
                                        <p:tav tm="100000">
                                          <p:val>
                                            <p:strVal val="#ppt_w"/>
                                          </p:val>
                                        </p:tav>
                                      </p:tavLst>
                                    </p:anim>
                                    <p:anim calcmode="lin" valueType="num">
                                      <p:cBhvr>
                                        <p:cTn id="32" dur="1000" fill="hold"/>
                                        <p:tgtEl>
                                          <p:spTgt spid="61"/>
                                        </p:tgtEl>
                                        <p:attrNameLst>
                                          <p:attrName>ppt_h</p:attrName>
                                        </p:attrNameLst>
                                      </p:cBhvr>
                                      <p:tavLst>
                                        <p:tav tm="0">
                                          <p:val>
                                            <p:fltVal val="0"/>
                                          </p:val>
                                        </p:tav>
                                        <p:tav tm="100000">
                                          <p:val>
                                            <p:strVal val="#ppt_h"/>
                                          </p:val>
                                        </p:tav>
                                      </p:tavLst>
                                    </p:anim>
                                    <p:anim calcmode="lin" valueType="num">
                                      <p:cBhvr>
                                        <p:cTn id="33" dur="1000" fill="hold"/>
                                        <p:tgtEl>
                                          <p:spTgt spid="61"/>
                                        </p:tgtEl>
                                        <p:attrNameLst>
                                          <p:attrName>style.rotation</p:attrName>
                                        </p:attrNameLst>
                                      </p:cBhvr>
                                      <p:tavLst>
                                        <p:tav tm="0">
                                          <p:val>
                                            <p:fltVal val="90"/>
                                          </p:val>
                                        </p:tav>
                                        <p:tav tm="100000">
                                          <p:val>
                                            <p:fltVal val="0"/>
                                          </p:val>
                                        </p:tav>
                                      </p:tavLst>
                                    </p:anim>
                                    <p:animEffect transition="in" filter="fade">
                                      <p:cBhvr>
                                        <p:cTn id="34" dur="1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7" grpId="0"/>
      <p:bldP spid="61" grpId="0"/>
      <p:bldP spid="62" grpId="0"/>
      <p:bldP spid="64" grpId="0"/>
    </p:bldLst>
  </p:timing>
</p:sld>
</file>

<file path=ppt/tags/tag1.xml><?xml version="1.0" encoding="utf-8"?>
<p:tagLst xmlns:a="http://schemas.openxmlformats.org/drawingml/2006/main" xmlns:r="http://schemas.openxmlformats.org/officeDocument/2006/relationships" xmlns:p="http://schemas.openxmlformats.org/presentationml/2006/main">
  <p:tag name="POCKET_APPLY_TIME" val="2019年3月4日"/>
  <p:tag name="POCKET_APPLY_TYPE" val="Slide"/>
</p:tagLst>
</file>

<file path=ppt/tags/tag10.xml><?xml version="1.0" encoding="utf-8"?>
<p:tagLst xmlns:a="http://schemas.openxmlformats.org/drawingml/2006/main" xmlns:r="http://schemas.openxmlformats.org/officeDocument/2006/relationships" xmlns:p="http://schemas.openxmlformats.org/presentationml/2006/main">
  <p:tag name="PA" val="v5.2.4"/>
</p:tagLst>
</file>

<file path=ppt/tags/tag100.xml><?xml version="1.0" encoding="utf-8"?>
<p:tagLst xmlns:a="http://schemas.openxmlformats.org/drawingml/2006/main" xmlns:r="http://schemas.openxmlformats.org/officeDocument/2006/relationships" xmlns:p="http://schemas.openxmlformats.org/presentationml/2006/main">
  <p:tag name="MH" val="20190304185851"/>
  <p:tag name="MH_LIBRARY" val="GRAPHIC"/>
  <p:tag name="MH_TYPE" val="Other"/>
  <p:tag name="MH_ORDER" val="1"/>
</p:tagLst>
</file>

<file path=ppt/tags/tag101.xml><?xml version="1.0" encoding="utf-8"?>
<p:tagLst xmlns:a="http://schemas.openxmlformats.org/drawingml/2006/main" xmlns:r="http://schemas.openxmlformats.org/officeDocument/2006/relationships" xmlns:p="http://schemas.openxmlformats.org/presentationml/2006/main">
  <p:tag name="MH" val="20190304185851"/>
  <p:tag name="MH_LIBRARY" val="GRAPHIC"/>
  <p:tag name="MH_TYPE" val="SubTitle"/>
  <p:tag name="MH_ORDER" val="3"/>
</p:tagLst>
</file>

<file path=ppt/tags/tag102.xml><?xml version="1.0" encoding="utf-8"?>
<p:tagLst xmlns:a="http://schemas.openxmlformats.org/drawingml/2006/main" xmlns:r="http://schemas.openxmlformats.org/officeDocument/2006/relationships" xmlns:p="http://schemas.openxmlformats.org/presentationml/2006/main">
  <p:tag name="MH" val="20190304185851"/>
  <p:tag name="MH_LIBRARY" val="GRAPHIC"/>
  <p:tag name="MH_TYPE" val="SubTitle"/>
  <p:tag name="MH_ORDER" val="1"/>
</p:tagLst>
</file>

<file path=ppt/tags/tag103.xml><?xml version="1.0" encoding="utf-8"?>
<p:tagLst xmlns:a="http://schemas.openxmlformats.org/drawingml/2006/main" xmlns:r="http://schemas.openxmlformats.org/officeDocument/2006/relationships" xmlns:p="http://schemas.openxmlformats.org/presentationml/2006/main">
  <p:tag name="MH" val="20190304185851"/>
  <p:tag name="MH_LIBRARY" val="GRAPHIC"/>
  <p:tag name="MH_TYPE" val="SubTitle"/>
  <p:tag name="MH_ORDER" val="2"/>
</p:tagLst>
</file>

<file path=ppt/tags/tag104.xml><?xml version="1.0" encoding="utf-8"?>
<p:tagLst xmlns:a="http://schemas.openxmlformats.org/drawingml/2006/main" xmlns:r="http://schemas.openxmlformats.org/officeDocument/2006/relationships" xmlns:p="http://schemas.openxmlformats.org/presentationml/2006/main">
  <p:tag name="MH" val="20190304185851"/>
  <p:tag name="MH_LIBRARY" val="GRAPHIC"/>
  <p:tag name="MH_TYPE" val="Other"/>
  <p:tag name="MH_ORDER" val="2"/>
</p:tagLst>
</file>

<file path=ppt/tags/tag105.xml><?xml version="1.0" encoding="utf-8"?>
<p:tagLst xmlns:a="http://schemas.openxmlformats.org/drawingml/2006/main" xmlns:r="http://schemas.openxmlformats.org/officeDocument/2006/relationships" xmlns:p="http://schemas.openxmlformats.org/presentationml/2006/main">
  <p:tag name="MH" val="20190304185851"/>
  <p:tag name="MH_LIBRARY" val="GRAPHIC"/>
  <p:tag name="MH_TYPE" val="Other"/>
  <p:tag name="MH_ORDER" val="3"/>
</p:tagLst>
</file>

<file path=ppt/tags/tag106.xml><?xml version="1.0" encoding="utf-8"?>
<p:tagLst xmlns:a="http://schemas.openxmlformats.org/drawingml/2006/main" xmlns:r="http://schemas.openxmlformats.org/officeDocument/2006/relationships" xmlns:p="http://schemas.openxmlformats.org/presentationml/2006/main">
  <p:tag name="MH" val="20190304185851"/>
  <p:tag name="MH_LIBRARY" val="GRAPHIC"/>
  <p:tag name="MH_TYPE" val="Other"/>
  <p:tag name="MH_ORDER" val="4"/>
</p:tagLst>
</file>

<file path=ppt/tags/tag107.xml><?xml version="1.0" encoding="utf-8"?>
<p:tagLst xmlns:a="http://schemas.openxmlformats.org/drawingml/2006/main" xmlns:r="http://schemas.openxmlformats.org/officeDocument/2006/relationships" xmlns:p="http://schemas.openxmlformats.org/presentationml/2006/main">
  <p:tag name="MH" val="20190304185851"/>
  <p:tag name="MH_LIBRARY" val="GRAPHIC"/>
  <p:tag name="MH_TYPE" val="Other"/>
  <p:tag name="MH_ORDER" val="5"/>
</p:tagLst>
</file>

<file path=ppt/tags/tag108.xml><?xml version="1.0" encoding="utf-8"?>
<p:tagLst xmlns:a="http://schemas.openxmlformats.org/drawingml/2006/main" xmlns:r="http://schemas.openxmlformats.org/officeDocument/2006/relationships" xmlns:p="http://schemas.openxmlformats.org/presentationml/2006/main">
  <p:tag name="MH" val="20190304185851"/>
  <p:tag name="MH_LIBRARY" val="GRAPHIC"/>
  <p:tag name="MH_TYPE" val="Other"/>
  <p:tag name="MH_ORDER" val="6"/>
</p:tagLst>
</file>

<file path=ppt/tags/tag109.xml><?xml version="1.0" encoding="utf-8"?>
<p:tagLst xmlns:a="http://schemas.openxmlformats.org/drawingml/2006/main" xmlns:r="http://schemas.openxmlformats.org/officeDocument/2006/relationships" xmlns:p="http://schemas.openxmlformats.org/presentationml/2006/main">
  <p:tag name="MH" val="20190304185851"/>
  <p:tag name="MH_LIBRARY" val="GRAPHIC"/>
  <p:tag name="MH_TYPE" val="Other"/>
  <p:tag name="MH_ORDER" val="7"/>
</p:tagLst>
</file>

<file path=ppt/tags/tag11.xml><?xml version="1.0" encoding="utf-8"?>
<p:tagLst xmlns:a="http://schemas.openxmlformats.org/drawingml/2006/main" xmlns:r="http://schemas.openxmlformats.org/officeDocument/2006/relationships" xmlns:p="http://schemas.openxmlformats.org/presentationml/2006/main">
  <p:tag name="PA" val="v5.2.4"/>
</p:tagLst>
</file>

<file path=ppt/tags/tag110.xml><?xml version="1.0" encoding="utf-8"?>
<p:tagLst xmlns:a="http://schemas.openxmlformats.org/drawingml/2006/main" xmlns:r="http://schemas.openxmlformats.org/officeDocument/2006/relationships" xmlns:p="http://schemas.openxmlformats.org/presentationml/2006/main">
  <p:tag name="MH" val="20190304185851"/>
  <p:tag name="MH_LIBRARY" val="GRAPHIC"/>
  <p:tag name="MH_TYPE" val="Other"/>
  <p:tag name="MH_ORDER" val="8"/>
</p:tagLst>
</file>

<file path=ppt/tags/tag111.xml><?xml version="1.0" encoding="utf-8"?>
<p:tagLst xmlns:a="http://schemas.openxmlformats.org/drawingml/2006/main" xmlns:r="http://schemas.openxmlformats.org/officeDocument/2006/relationships" xmlns:p="http://schemas.openxmlformats.org/presentationml/2006/main">
  <p:tag name="MH" val="20190304185851"/>
  <p:tag name="MH_LIBRARY" val="GRAPHIC"/>
  <p:tag name="MH_TYPE" val="SubTitle"/>
  <p:tag name="MH_ORDER" val="4"/>
</p:tagLst>
</file>

<file path=ppt/tags/tag112.xml><?xml version="1.0" encoding="utf-8"?>
<p:tagLst xmlns:a="http://schemas.openxmlformats.org/drawingml/2006/main" xmlns:r="http://schemas.openxmlformats.org/officeDocument/2006/relationships" xmlns:p="http://schemas.openxmlformats.org/presentationml/2006/main">
  <p:tag name="MH" val="20190304185851"/>
  <p:tag name="MH_LIBRARY" val="GRAPHIC"/>
  <p:tag name="MH_TYPE" val="Other"/>
  <p:tag name="MH_ORDER" val="9"/>
</p:tagLst>
</file>

<file path=ppt/tags/tag113.xml><?xml version="1.0" encoding="utf-8"?>
<p:tagLst xmlns:a="http://schemas.openxmlformats.org/drawingml/2006/main" xmlns:r="http://schemas.openxmlformats.org/officeDocument/2006/relationships" xmlns:p="http://schemas.openxmlformats.org/presentationml/2006/main">
  <p:tag name="MH" val="20190304185851"/>
  <p:tag name="MH_LIBRARY" val="GRAPHIC"/>
  <p:tag name="MH_TYPE" val="Other"/>
  <p:tag name="MH_ORDER" val="10"/>
</p:tagLst>
</file>

<file path=ppt/tags/tag114.xml><?xml version="1.0" encoding="utf-8"?>
<p:tagLst xmlns:a="http://schemas.openxmlformats.org/drawingml/2006/main" xmlns:r="http://schemas.openxmlformats.org/officeDocument/2006/relationships" xmlns:p="http://schemas.openxmlformats.org/presentationml/2006/main">
  <p:tag name="MH" val="20190304185851"/>
  <p:tag name="MH_LIBRARY" val="GRAPHIC"/>
  <p:tag name="MH_TYPE" val="Other"/>
  <p:tag name="MH_ORDER" val="14"/>
</p:tagLst>
</file>

<file path=ppt/tags/tag115.xml><?xml version="1.0" encoding="utf-8"?>
<p:tagLst xmlns:a="http://schemas.openxmlformats.org/drawingml/2006/main" xmlns:r="http://schemas.openxmlformats.org/officeDocument/2006/relationships" xmlns:p="http://schemas.openxmlformats.org/presentationml/2006/main">
  <p:tag name="MH" val="20190304185851"/>
  <p:tag name="MH_LIBRARY" val="GRAPHIC"/>
  <p:tag name="MH_TYPE" val="Other"/>
  <p:tag name="MH_ORDER" val="15"/>
</p:tagLst>
</file>

<file path=ppt/tags/tag116.xml><?xml version="1.0" encoding="utf-8"?>
<p:tagLst xmlns:a="http://schemas.openxmlformats.org/drawingml/2006/main" xmlns:r="http://schemas.openxmlformats.org/officeDocument/2006/relationships" xmlns:p="http://schemas.openxmlformats.org/presentationml/2006/main">
  <p:tag name="MH" val="20190304180806"/>
  <p:tag name="MH_LIBRARY" val="GRAPHIC"/>
  <p:tag name="MH_TYPE" val="SubTitle"/>
  <p:tag name="MH_ORDER" val="1"/>
</p:tagLst>
</file>

<file path=ppt/tags/tag117.xml><?xml version="1.0" encoding="utf-8"?>
<p:tagLst xmlns:a="http://schemas.openxmlformats.org/drawingml/2006/main" xmlns:r="http://schemas.openxmlformats.org/officeDocument/2006/relationships" xmlns:p="http://schemas.openxmlformats.org/presentationml/2006/main">
  <p:tag name="MH" val="20190304180806"/>
  <p:tag name="MH_LIBRARY" val="GRAPHIC"/>
  <p:tag name="MH_TYPE" val="SubTitle"/>
  <p:tag name="MH_ORDER" val="1"/>
</p:tagLst>
</file>

<file path=ppt/tags/tag118.xml><?xml version="1.0" encoding="utf-8"?>
<p:tagLst xmlns:a="http://schemas.openxmlformats.org/drawingml/2006/main" xmlns:r="http://schemas.openxmlformats.org/officeDocument/2006/relationships" xmlns:p="http://schemas.openxmlformats.org/presentationml/2006/main">
  <p:tag name="MH" val="20190304180806"/>
  <p:tag name="MH_LIBRARY" val="GRAPHIC"/>
  <p:tag name="MH_TYPE" val="SubTitle"/>
  <p:tag name="MH_ORDER" val="1"/>
</p:tagLst>
</file>

<file path=ppt/tags/tag119.xml><?xml version="1.0" encoding="utf-8"?>
<p:tagLst xmlns:a="http://schemas.openxmlformats.org/drawingml/2006/main" xmlns:r="http://schemas.openxmlformats.org/officeDocument/2006/relationships" xmlns:p="http://schemas.openxmlformats.org/presentationml/2006/main">
  <p:tag name="MH" val="20190304180806"/>
  <p:tag name="MH_LIBRARY" val="GRAPHIC"/>
  <p:tag name="MH_TYPE" val="SubTitle"/>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PA" val="v5.2.4"/>
</p:tagLst>
</file>

<file path=ppt/tags/tag120.xml><?xml version="1.0" encoding="utf-8"?>
<p:tagLst xmlns:a="http://schemas.openxmlformats.org/drawingml/2006/main" xmlns:r="http://schemas.openxmlformats.org/officeDocument/2006/relationships" xmlns:p="http://schemas.openxmlformats.org/presentationml/2006/main">
  <p:tag name="MH" val="20190304185851"/>
  <p:tag name="MH_LIBRARY" val="GRAPHIC"/>
  <p:tag name="MH_TYPE" val="Other"/>
  <p:tag name="MH_ORDER" val="1"/>
</p:tagLst>
</file>

<file path=ppt/tags/tag121.xml><?xml version="1.0" encoding="utf-8"?>
<p:tagLst xmlns:a="http://schemas.openxmlformats.org/drawingml/2006/main" xmlns:r="http://schemas.openxmlformats.org/officeDocument/2006/relationships" xmlns:p="http://schemas.openxmlformats.org/presentationml/2006/main">
  <p:tag name="MH" val="20190304185851"/>
  <p:tag name="MH_LIBRARY" val="GRAPHIC"/>
  <p:tag name="MH_TYPE" val="SubTitle"/>
  <p:tag name="MH_ORDER" val="3"/>
</p:tagLst>
</file>

<file path=ppt/tags/tag122.xml><?xml version="1.0" encoding="utf-8"?>
<p:tagLst xmlns:a="http://schemas.openxmlformats.org/drawingml/2006/main" xmlns:r="http://schemas.openxmlformats.org/officeDocument/2006/relationships" xmlns:p="http://schemas.openxmlformats.org/presentationml/2006/main">
  <p:tag name="MH" val="20190304185851"/>
  <p:tag name="MH_LIBRARY" val="GRAPHIC"/>
  <p:tag name="MH_TYPE" val="SubTitle"/>
  <p:tag name="MH_ORDER" val="1"/>
</p:tagLst>
</file>

<file path=ppt/tags/tag123.xml><?xml version="1.0" encoding="utf-8"?>
<p:tagLst xmlns:a="http://schemas.openxmlformats.org/drawingml/2006/main" xmlns:r="http://schemas.openxmlformats.org/officeDocument/2006/relationships" xmlns:p="http://schemas.openxmlformats.org/presentationml/2006/main">
  <p:tag name="MH" val="20190304185851"/>
  <p:tag name="MH_LIBRARY" val="GRAPHIC"/>
  <p:tag name="MH_TYPE" val="SubTitle"/>
  <p:tag name="MH_ORDER" val="2"/>
</p:tagLst>
</file>

<file path=ppt/tags/tag124.xml><?xml version="1.0" encoding="utf-8"?>
<p:tagLst xmlns:a="http://schemas.openxmlformats.org/drawingml/2006/main" xmlns:r="http://schemas.openxmlformats.org/officeDocument/2006/relationships" xmlns:p="http://schemas.openxmlformats.org/presentationml/2006/main">
  <p:tag name="MH" val="20190304185851"/>
  <p:tag name="MH_LIBRARY" val="GRAPHIC"/>
  <p:tag name="MH_TYPE" val="Other"/>
  <p:tag name="MH_ORDER" val="2"/>
</p:tagLst>
</file>

<file path=ppt/tags/tag125.xml><?xml version="1.0" encoding="utf-8"?>
<p:tagLst xmlns:a="http://schemas.openxmlformats.org/drawingml/2006/main" xmlns:r="http://schemas.openxmlformats.org/officeDocument/2006/relationships" xmlns:p="http://schemas.openxmlformats.org/presentationml/2006/main">
  <p:tag name="MH" val="20190304185851"/>
  <p:tag name="MH_LIBRARY" val="GRAPHIC"/>
  <p:tag name="MH_TYPE" val="Other"/>
  <p:tag name="MH_ORDER" val="3"/>
</p:tagLst>
</file>

<file path=ppt/tags/tag126.xml><?xml version="1.0" encoding="utf-8"?>
<p:tagLst xmlns:a="http://schemas.openxmlformats.org/drawingml/2006/main" xmlns:r="http://schemas.openxmlformats.org/officeDocument/2006/relationships" xmlns:p="http://schemas.openxmlformats.org/presentationml/2006/main">
  <p:tag name="MH" val="20190304185851"/>
  <p:tag name="MH_LIBRARY" val="GRAPHIC"/>
  <p:tag name="MH_TYPE" val="Other"/>
  <p:tag name="MH_ORDER" val="4"/>
</p:tagLst>
</file>

<file path=ppt/tags/tag127.xml><?xml version="1.0" encoding="utf-8"?>
<p:tagLst xmlns:a="http://schemas.openxmlformats.org/drawingml/2006/main" xmlns:r="http://schemas.openxmlformats.org/officeDocument/2006/relationships" xmlns:p="http://schemas.openxmlformats.org/presentationml/2006/main">
  <p:tag name="MH" val="20190304185851"/>
  <p:tag name="MH_LIBRARY" val="GRAPHIC"/>
  <p:tag name="MH_TYPE" val="Other"/>
  <p:tag name="MH_ORDER" val="5"/>
</p:tagLst>
</file>

<file path=ppt/tags/tag128.xml><?xml version="1.0" encoding="utf-8"?>
<p:tagLst xmlns:a="http://schemas.openxmlformats.org/drawingml/2006/main" xmlns:r="http://schemas.openxmlformats.org/officeDocument/2006/relationships" xmlns:p="http://schemas.openxmlformats.org/presentationml/2006/main">
  <p:tag name="MH" val="20190304185851"/>
  <p:tag name="MH_LIBRARY" val="GRAPHIC"/>
  <p:tag name="MH_TYPE" val="Other"/>
  <p:tag name="MH_ORDER" val="6"/>
</p:tagLst>
</file>

<file path=ppt/tags/tag129.xml><?xml version="1.0" encoding="utf-8"?>
<p:tagLst xmlns:a="http://schemas.openxmlformats.org/drawingml/2006/main" xmlns:r="http://schemas.openxmlformats.org/officeDocument/2006/relationships" xmlns:p="http://schemas.openxmlformats.org/presentationml/2006/main">
  <p:tag name="MH" val="20190304185851"/>
  <p:tag name="MH_LIBRARY" val="GRAPHIC"/>
  <p:tag name="MH_TYPE" val="Other"/>
  <p:tag name="MH_ORDER" val="7"/>
</p:tagLst>
</file>

<file path=ppt/tags/tag13.xml><?xml version="1.0" encoding="utf-8"?>
<p:tagLst xmlns:a="http://schemas.openxmlformats.org/drawingml/2006/main" xmlns:r="http://schemas.openxmlformats.org/officeDocument/2006/relationships" xmlns:p="http://schemas.openxmlformats.org/presentationml/2006/main">
  <p:tag name="PA" val="v5.2.4"/>
</p:tagLst>
</file>

<file path=ppt/tags/tag130.xml><?xml version="1.0" encoding="utf-8"?>
<p:tagLst xmlns:a="http://schemas.openxmlformats.org/drawingml/2006/main" xmlns:r="http://schemas.openxmlformats.org/officeDocument/2006/relationships" xmlns:p="http://schemas.openxmlformats.org/presentationml/2006/main">
  <p:tag name="MH" val="20190304185851"/>
  <p:tag name="MH_LIBRARY" val="GRAPHIC"/>
  <p:tag name="MH_TYPE" val="Other"/>
  <p:tag name="MH_ORDER" val="8"/>
</p:tagLst>
</file>

<file path=ppt/tags/tag131.xml><?xml version="1.0" encoding="utf-8"?>
<p:tagLst xmlns:a="http://schemas.openxmlformats.org/drawingml/2006/main" xmlns:r="http://schemas.openxmlformats.org/officeDocument/2006/relationships" xmlns:p="http://schemas.openxmlformats.org/presentationml/2006/main">
  <p:tag name="MH" val="20190304185851"/>
  <p:tag name="MH_LIBRARY" val="GRAPHIC"/>
  <p:tag name="MH_TYPE" val="SubTitle"/>
  <p:tag name="MH_ORDER" val="4"/>
</p:tagLst>
</file>

<file path=ppt/tags/tag132.xml><?xml version="1.0" encoding="utf-8"?>
<p:tagLst xmlns:a="http://schemas.openxmlformats.org/drawingml/2006/main" xmlns:r="http://schemas.openxmlformats.org/officeDocument/2006/relationships" xmlns:p="http://schemas.openxmlformats.org/presentationml/2006/main">
  <p:tag name="MH" val="20190304185851"/>
  <p:tag name="MH_LIBRARY" val="GRAPHIC"/>
  <p:tag name="MH_TYPE" val="Other"/>
  <p:tag name="MH_ORDER" val="9"/>
</p:tagLst>
</file>

<file path=ppt/tags/tag133.xml><?xml version="1.0" encoding="utf-8"?>
<p:tagLst xmlns:a="http://schemas.openxmlformats.org/drawingml/2006/main" xmlns:r="http://schemas.openxmlformats.org/officeDocument/2006/relationships" xmlns:p="http://schemas.openxmlformats.org/presentationml/2006/main">
  <p:tag name="MH" val="20190304185851"/>
  <p:tag name="MH_LIBRARY" val="GRAPHIC"/>
  <p:tag name="MH_TYPE" val="Other"/>
  <p:tag name="MH_ORDER" val="10"/>
</p:tagLst>
</file>

<file path=ppt/tags/tag134.xml><?xml version="1.0" encoding="utf-8"?>
<p:tagLst xmlns:a="http://schemas.openxmlformats.org/drawingml/2006/main" xmlns:r="http://schemas.openxmlformats.org/officeDocument/2006/relationships" xmlns:p="http://schemas.openxmlformats.org/presentationml/2006/main">
  <p:tag name="MH" val="20190304185851"/>
  <p:tag name="MH_LIBRARY" val="GRAPHIC"/>
  <p:tag name="MH_TYPE" val="Other"/>
  <p:tag name="MH_ORDER" val="14"/>
</p:tagLst>
</file>

<file path=ppt/tags/tag135.xml><?xml version="1.0" encoding="utf-8"?>
<p:tagLst xmlns:a="http://schemas.openxmlformats.org/drawingml/2006/main" xmlns:r="http://schemas.openxmlformats.org/officeDocument/2006/relationships" xmlns:p="http://schemas.openxmlformats.org/presentationml/2006/main">
  <p:tag name="MH" val="20190304185851"/>
  <p:tag name="MH_LIBRARY" val="GRAPHIC"/>
  <p:tag name="MH_TYPE" val="Other"/>
  <p:tag name="MH_ORDER" val="15"/>
</p:tagLst>
</file>

<file path=ppt/tags/tag136.xml><?xml version="1.0" encoding="utf-8"?>
<p:tagLst xmlns:a="http://schemas.openxmlformats.org/drawingml/2006/main" xmlns:r="http://schemas.openxmlformats.org/officeDocument/2006/relationships" xmlns:p="http://schemas.openxmlformats.org/presentationml/2006/main">
  <p:tag name="MH" val="20190304180806"/>
  <p:tag name="MH_LIBRARY" val="GRAPHIC"/>
  <p:tag name="MH_TYPE" val="SubTitle"/>
  <p:tag name="MH_ORDER" val="1"/>
</p:tagLst>
</file>

<file path=ppt/tags/tag137.xml><?xml version="1.0" encoding="utf-8"?>
<p:tagLst xmlns:a="http://schemas.openxmlformats.org/drawingml/2006/main" xmlns:r="http://schemas.openxmlformats.org/officeDocument/2006/relationships" xmlns:p="http://schemas.openxmlformats.org/presentationml/2006/main">
  <p:tag name="MH" val="20190304180806"/>
  <p:tag name="MH_LIBRARY" val="GRAPHIC"/>
  <p:tag name="MH_TYPE" val="SubTitle"/>
  <p:tag name="MH_ORDER" val="1"/>
</p:tagLst>
</file>

<file path=ppt/tags/tag138.xml><?xml version="1.0" encoding="utf-8"?>
<p:tagLst xmlns:a="http://schemas.openxmlformats.org/drawingml/2006/main" xmlns:r="http://schemas.openxmlformats.org/officeDocument/2006/relationships" xmlns:p="http://schemas.openxmlformats.org/presentationml/2006/main">
  <p:tag name="MH" val="20190304180806"/>
  <p:tag name="MH_LIBRARY" val="GRAPHIC"/>
  <p:tag name="MH_TYPE" val="SubTitle"/>
  <p:tag name="MH_ORDER" val="1"/>
</p:tagLst>
</file>

<file path=ppt/tags/tag139.xml><?xml version="1.0" encoding="utf-8"?>
<p:tagLst xmlns:a="http://schemas.openxmlformats.org/drawingml/2006/main" xmlns:r="http://schemas.openxmlformats.org/officeDocument/2006/relationships" xmlns:p="http://schemas.openxmlformats.org/presentationml/2006/main">
  <p:tag name="MH" val="20190304180806"/>
  <p:tag name="MH_LIBRARY" val="GRAPHIC"/>
  <p:tag name="MH_TYPE" val="SubTitle"/>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PA" val="v5.2.4"/>
</p:tagLst>
</file>

<file path=ppt/tags/tag140.xml><?xml version="1.0" encoding="utf-8"?>
<p:tagLst xmlns:a="http://schemas.openxmlformats.org/drawingml/2006/main" xmlns:r="http://schemas.openxmlformats.org/officeDocument/2006/relationships" xmlns:p="http://schemas.openxmlformats.org/presentationml/2006/main">
  <p:tag name="MH" val="20190304185851"/>
  <p:tag name="MH_LIBRARY" val="GRAPHIC"/>
  <p:tag name="MH_TYPE" val="Other"/>
  <p:tag name="MH_ORDER" val="1"/>
</p:tagLst>
</file>

<file path=ppt/tags/tag141.xml><?xml version="1.0" encoding="utf-8"?>
<p:tagLst xmlns:a="http://schemas.openxmlformats.org/drawingml/2006/main" xmlns:r="http://schemas.openxmlformats.org/officeDocument/2006/relationships" xmlns:p="http://schemas.openxmlformats.org/presentationml/2006/main">
  <p:tag name="MH" val="20190304185851"/>
  <p:tag name="MH_LIBRARY" val="GRAPHIC"/>
  <p:tag name="MH_TYPE" val="SubTitle"/>
  <p:tag name="MH_ORDER" val="3"/>
</p:tagLst>
</file>

<file path=ppt/tags/tag142.xml><?xml version="1.0" encoding="utf-8"?>
<p:tagLst xmlns:a="http://schemas.openxmlformats.org/drawingml/2006/main" xmlns:r="http://schemas.openxmlformats.org/officeDocument/2006/relationships" xmlns:p="http://schemas.openxmlformats.org/presentationml/2006/main">
  <p:tag name="MH" val="20190304185851"/>
  <p:tag name="MH_LIBRARY" val="GRAPHIC"/>
  <p:tag name="MH_TYPE" val="SubTitle"/>
  <p:tag name="MH_ORDER" val="1"/>
</p:tagLst>
</file>

<file path=ppt/tags/tag143.xml><?xml version="1.0" encoding="utf-8"?>
<p:tagLst xmlns:a="http://schemas.openxmlformats.org/drawingml/2006/main" xmlns:r="http://schemas.openxmlformats.org/officeDocument/2006/relationships" xmlns:p="http://schemas.openxmlformats.org/presentationml/2006/main">
  <p:tag name="MH" val="20190304185851"/>
  <p:tag name="MH_LIBRARY" val="GRAPHIC"/>
  <p:tag name="MH_TYPE" val="SubTitle"/>
  <p:tag name="MH_ORDER" val="2"/>
</p:tagLst>
</file>

<file path=ppt/tags/tag144.xml><?xml version="1.0" encoding="utf-8"?>
<p:tagLst xmlns:a="http://schemas.openxmlformats.org/drawingml/2006/main" xmlns:r="http://schemas.openxmlformats.org/officeDocument/2006/relationships" xmlns:p="http://schemas.openxmlformats.org/presentationml/2006/main">
  <p:tag name="MH" val="20190304185851"/>
  <p:tag name="MH_LIBRARY" val="GRAPHIC"/>
  <p:tag name="MH_TYPE" val="Other"/>
  <p:tag name="MH_ORDER" val="2"/>
</p:tagLst>
</file>

<file path=ppt/tags/tag145.xml><?xml version="1.0" encoding="utf-8"?>
<p:tagLst xmlns:a="http://schemas.openxmlformats.org/drawingml/2006/main" xmlns:r="http://schemas.openxmlformats.org/officeDocument/2006/relationships" xmlns:p="http://schemas.openxmlformats.org/presentationml/2006/main">
  <p:tag name="MH" val="20190304185851"/>
  <p:tag name="MH_LIBRARY" val="GRAPHIC"/>
  <p:tag name="MH_TYPE" val="Other"/>
  <p:tag name="MH_ORDER" val="3"/>
</p:tagLst>
</file>

<file path=ppt/tags/tag146.xml><?xml version="1.0" encoding="utf-8"?>
<p:tagLst xmlns:a="http://schemas.openxmlformats.org/drawingml/2006/main" xmlns:r="http://schemas.openxmlformats.org/officeDocument/2006/relationships" xmlns:p="http://schemas.openxmlformats.org/presentationml/2006/main">
  <p:tag name="MH" val="20190304185851"/>
  <p:tag name="MH_LIBRARY" val="GRAPHIC"/>
  <p:tag name="MH_TYPE" val="Other"/>
  <p:tag name="MH_ORDER" val="4"/>
</p:tagLst>
</file>

<file path=ppt/tags/tag147.xml><?xml version="1.0" encoding="utf-8"?>
<p:tagLst xmlns:a="http://schemas.openxmlformats.org/drawingml/2006/main" xmlns:r="http://schemas.openxmlformats.org/officeDocument/2006/relationships" xmlns:p="http://schemas.openxmlformats.org/presentationml/2006/main">
  <p:tag name="MH" val="20190304185851"/>
  <p:tag name="MH_LIBRARY" val="GRAPHIC"/>
  <p:tag name="MH_TYPE" val="Other"/>
  <p:tag name="MH_ORDER" val="5"/>
</p:tagLst>
</file>

<file path=ppt/tags/tag148.xml><?xml version="1.0" encoding="utf-8"?>
<p:tagLst xmlns:a="http://schemas.openxmlformats.org/drawingml/2006/main" xmlns:r="http://schemas.openxmlformats.org/officeDocument/2006/relationships" xmlns:p="http://schemas.openxmlformats.org/presentationml/2006/main">
  <p:tag name="MH" val="20190304185851"/>
  <p:tag name="MH_LIBRARY" val="GRAPHIC"/>
  <p:tag name="MH_TYPE" val="Other"/>
  <p:tag name="MH_ORDER" val="6"/>
</p:tagLst>
</file>

<file path=ppt/tags/tag149.xml><?xml version="1.0" encoding="utf-8"?>
<p:tagLst xmlns:a="http://schemas.openxmlformats.org/drawingml/2006/main" xmlns:r="http://schemas.openxmlformats.org/officeDocument/2006/relationships" xmlns:p="http://schemas.openxmlformats.org/presentationml/2006/main">
  <p:tag name="MH" val="20190304185851"/>
  <p:tag name="MH_LIBRARY" val="GRAPHIC"/>
  <p:tag name="MH_TYPE" val="Other"/>
  <p:tag name="MH_ORDER" val="7"/>
</p:tagLst>
</file>

<file path=ppt/tags/tag15.xml><?xml version="1.0" encoding="utf-8"?>
<p:tagLst xmlns:a="http://schemas.openxmlformats.org/drawingml/2006/main" xmlns:r="http://schemas.openxmlformats.org/officeDocument/2006/relationships" xmlns:p="http://schemas.openxmlformats.org/presentationml/2006/main">
  <p:tag name="PA" val="v5.2.4"/>
</p:tagLst>
</file>

<file path=ppt/tags/tag150.xml><?xml version="1.0" encoding="utf-8"?>
<p:tagLst xmlns:a="http://schemas.openxmlformats.org/drawingml/2006/main" xmlns:r="http://schemas.openxmlformats.org/officeDocument/2006/relationships" xmlns:p="http://schemas.openxmlformats.org/presentationml/2006/main">
  <p:tag name="MH" val="20190304185851"/>
  <p:tag name="MH_LIBRARY" val="GRAPHIC"/>
  <p:tag name="MH_TYPE" val="Other"/>
  <p:tag name="MH_ORDER" val="8"/>
</p:tagLst>
</file>

<file path=ppt/tags/tag151.xml><?xml version="1.0" encoding="utf-8"?>
<p:tagLst xmlns:a="http://schemas.openxmlformats.org/drawingml/2006/main" xmlns:r="http://schemas.openxmlformats.org/officeDocument/2006/relationships" xmlns:p="http://schemas.openxmlformats.org/presentationml/2006/main">
  <p:tag name="MH" val="20190304185851"/>
  <p:tag name="MH_LIBRARY" val="GRAPHIC"/>
  <p:tag name="MH_TYPE" val="SubTitle"/>
  <p:tag name="MH_ORDER" val="4"/>
</p:tagLst>
</file>

<file path=ppt/tags/tag152.xml><?xml version="1.0" encoding="utf-8"?>
<p:tagLst xmlns:a="http://schemas.openxmlformats.org/drawingml/2006/main" xmlns:r="http://schemas.openxmlformats.org/officeDocument/2006/relationships" xmlns:p="http://schemas.openxmlformats.org/presentationml/2006/main">
  <p:tag name="MH" val="20190304185851"/>
  <p:tag name="MH_LIBRARY" val="GRAPHIC"/>
  <p:tag name="MH_TYPE" val="Other"/>
  <p:tag name="MH_ORDER" val="9"/>
</p:tagLst>
</file>

<file path=ppt/tags/tag153.xml><?xml version="1.0" encoding="utf-8"?>
<p:tagLst xmlns:a="http://schemas.openxmlformats.org/drawingml/2006/main" xmlns:r="http://schemas.openxmlformats.org/officeDocument/2006/relationships" xmlns:p="http://schemas.openxmlformats.org/presentationml/2006/main">
  <p:tag name="MH" val="20190304185851"/>
  <p:tag name="MH_LIBRARY" val="GRAPHIC"/>
  <p:tag name="MH_TYPE" val="Other"/>
  <p:tag name="MH_ORDER" val="10"/>
</p:tagLst>
</file>

<file path=ppt/tags/tag154.xml><?xml version="1.0" encoding="utf-8"?>
<p:tagLst xmlns:a="http://schemas.openxmlformats.org/drawingml/2006/main" xmlns:r="http://schemas.openxmlformats.org/officeDocument/2006/relationships" xmlns:p="http://schemas.openxmlformats.org/presentationml/2006/main">
  <p:tag name="MH" val="20190304185851"/>
  <p:tag name="MH_LIBRARY" val="GRAPHIC"/>
  <p:tag name="MH_TYPE" val="Other"/>
  <p:tag name="MH_ORDER" val="14"/>
</p:tagLst>
</file>

<file path=ppt/tags/tag155.xml><?xml version="1.0" encoding="utf-8"?>
<p:tagLst xmlns:a="http://schemas.openxmlformats.org/drawingml/2006/main" xmlns:r="http://schemas.openxmlformats.org/officeDocument/2006/relationships" xmlns:p="http://schemas.openxmlformats.org/presentationml/2006/main">
  <p:tag name="MH" val="20190304185851"/>
  <p:tag name="MH_LIBRARY" val="GRAPHIC"/>
  <p:tag name="MH_TYPE" val="Other"/>
  <p:tag name="MH_ORDER" val="15"/>
</p:tagLst>
</file>

<file path=ppt/tags/tag156.xml><?xml version="1.0" encoding="utf-8"?>
<p:tagLst xmlns:a="http://schemas.openxmlformats.org/drawingml/2006/main" xmlns:r="http://schemas.openxmlformats.org/officeDocument/2006/relationships" xmlns:p="http://schemas.openxmlformats.org/presentationml/2006/main">
  <p:tag name="MH" val="20190304180806"/>
  <p:tag name="MH_LIBRARY" val="GRAPHIC"/>
  <p:tag name="MH_TYPE" val="SubTitle"/>
  <p:tag name="MH_ORDER" val="1"/>
</p:tagLst>
</file>

<file path=ppt/tags/tag157.xml><?xml version="1.0" encoding="utf-8"?>
<p:tagLst xmlns:a="http://schemas.openxmlformats.org/drawingml/2006/main" xmlns:r="http://schemas.openxmlformats.org/officeDocument/2006/relationships" xmlns:p="http://schemas.openxmlformats.org/presentationml/2006/main">
  <p:tag name="MH" val="20190304180806"/>
  <p:tag name="MH_LIBRARY" val="GRAPHIC"/>
  <p:tag name="MH_TYPE" val="SubTitle"/>
  <p:tag name="MH_ORDER" val="1"/>
</p:tagLst>
</file>

<file path=ppt/tags/tag158.xml><?xml version="1.0" encoding="utf-8"?>
<p:tagLst xmlns:a="http://schemas.openxmlformats.org/drawingml/2006/main" xmlns:r="http://schemas.openxmlformats.org/officeDocument/2006/relationships" xmlns:p="http://schemas.openxmlformats.org/presentationml/2006/main">
  <p:tag name="MH" val="20190304180806"/>
  <p:tag name="MH_LIBRARY" val="GRAPHIC"/>
  <p:tag name="MH_TYPE" val="SubTitle"/>
  <p:tag name="MH_ORDER" val="1"/>
</p:tagLst>
</file>

<file path=ppt/tags/tag159.xml><?xml version="1.0" encoding="utf-8"?>
<p:tagLst xmlns:a="http://schemas.openxmlformats.org/drawingml/2006/main" xmlns:r="http://schemas.openxmlformats.org/officeDocument/2006/relationships" xmlns:p="http://schemas.openxmlformats.org/presentationml/2006/main">
  <p:tag name="MH" val="20190304180806"/>
  <p:tag name="MH_LIBRARY" val="GRAPHIC"/>
  <p:tag name="MH_TYPE" val="SubTitle"/>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PA" val="v5.2.4"/>
</p:tagLst>
</file>

<file path=ppt/tags/tag160.xml><?xml version="1.0" encoding="utf-8"?>
<p:tagLst xmlns:a="http://schemas.openxmlformats.org/drawingml/2006/main" xmlns:r="http://schemas.openxmlformats.org/officeDocument/2006/relationships" xmlns:p="http://schemas.openxmlformats.org/presentationml/2006/main">
  <p:tag name="MH" val="20190304185851"/>
  <p:tag name="MH_LIBRARY" val="GRAPHIC"/>
  <p:tag name="MH_TYPE" val="Other"/>
  <p:tag name="MH_ORDER" val="1"/>
</p:tagLst>
</file>

<file path=ppt/tags/tag161.xml><?xml version="1.0" encoding="utf-8"?>
<p:tagLst xmlns:a="http://schemas.openxmlformats.org/drawingml/2006/main" xmlns:r="http://schemas.openxmlformats.org/officeDocument/2006/relationships" xmlns:p="http://schemas.openxmlformats.org/presentationml/2006/main">
  <p:tag name="MH" val="20190304185851"/>
  <p:tag name="MH_LIBRARY" val="GRAPHIC"/>
  <p:tag name="MH_TYPE" val="SubTitle"/>
  <p:tag name="MH_ORDER" val="3"/>
</p:tagLst>
</file>

<file path=ppt/tags/tag162.xml><?xml version="1.0" encoding="utf-8"?>
<p:tagLst xmlns:a="http://schemas.openxmlformats.org/drawingml/2006/main" xmlns:r="http://schemas.openxmlformats.org/officeDocument/2006/relationships" xmlns:p="http://schemas.openxmlformats.org/presentationml/2006/main">
  <p:tag name="MH" val="20190304185851"/>
  <p:tag name="MH_LIBRARY" val="GRAPHIC"/>
  <p:tag name="MH_TYPE" val="SubTitle"/>
  <p:tag name="MH_ORDER" val="1"/>
</p:tagLst>
</file>

<file path=ppt/tags/tag163.xml><?xml version="1.0" encoding="utf-8"?>
<p:tagLst xmlns:a="http://schemas.openxmlformats.org/drawingml/2006/main" xmlns:r="http://schemas.openxmlformats.org/officeDocument/2006/relationships" xmlns:p="http://schemas.openxmlformats.org/presentationml/2006/main">
  <p:tag name="MH" val="20190304185851"/>
  <p:tag name="MH_LIBRARY" val="GRAPHIC"/>
  <p:tag name="MH_TYPE" val="SubTitle"/>
  <p:tag name="MH_ORDER" val="2"/>
</p:tagLst>
</file>

<file path=ppt/tags/tag164.xml><?xml version="1.0" encoding="utf-8"?>
<p:tagLst xmlns:a="http://schemas.openxmlformats.org/drawingml/2006/main" xmlns:r="http://schemas.openxmlformats.org/officeDocument/2006/relationships" xmlns:p="http://schemas.openxmlformats.org/presentationml/2006/main">
  <p:tag name="MH" val="20190304185851"/>
  <p:tag name="MH_LIBRARY" val="GRAPHIC"/>
  <p:tag name="MH_TYPE" val="Other"/>
  <p:tag name="MH_ORDER" val="2"/>
</p:tagLst>
</file>

<file path=ppt/tags/tag165.xml><?xml version="1.0" encoding="utf-8"?>
<p:tagLst xmlns:a="http://schemas.openxmlformats.org/drawingml/2006/main" xmlns:r="http://schemas.openxmlformats.org/officeDocument/2006/relationships" xmlns:p="http://schemas.openxmlformats.org/presentationml/2006/main">
  <p:tag name="MH" val="20190304185851"/>
  <p:tag name="MH_LIBRARY" val="GRAPHIC"/>
  <p:tag name="MH_TYPE" val="Other"/>
  <p:tag name="MH_ORDER" val="3"/>
</p:tagLst>
</file>

<file path=ppt/tags/tag166.xml><?xml version="1.0" encoding="utf-8"?>
<p:tagLst xmlns:a="http://schemas.openxmlformats.org/drawingml/2006/main" xmlns:r="http://schemas.openxmlformats.org/officeDocument/2006/relationships" xmlns:p="http://schemas.openxmlformats.org/presentationml/2006/main">
  <p:tag name="MH" val="20190304185851"/>
  <p:tag name="MH_LIBRARY" val="GRAPHIC"/>
  <p:tag name="MH_TYPE" val="Other"/>
  <p:tag name="MH_ORDER" val="4"/>
</p:tagLst>
</file>

<file path=ppt/tags/tag167.xml><?xml version="1.0" encoding="utf-8"?>
<p:tagLst xmlns:a="http://schemas.openxmlformats.org/drawingml/2006/main" xmlns:r="http://schemas.openxmlformats.org/officeDocument/2006/relationships" xmlns:p="http://schemas.openxmlformats.org/presentationml/2006/main">
  <p:tag name="MH" val="20190304185851"/>
  <p:tag name="MH_LIBRARY" val="GRAPHIC"/>
  <p:tag name="MH_TYPE" val="Other"/>
  <p:tag name="MH_ORDER" val="5"/>
</p:tagLst>
</file>

<file path=ppt/tags/tag168.xml><?xml version="1.0" encoding="utf-8"?>
<p:tagLst xmlns:a="http://schemas.openxmlformats.org/drawingml/2006/main" xmlns:r="http://schemas.openxmlformats.org/officeDocument/2006/relationships" xmlns:p="http://schemas.openxmlformats.org/presentationml/2006/main">
  <p:tag name="MH" val="20190304185851"/>
  <p:tag name="MH_LIBRARY" val="GRAPHIC"/>
  <p:tag name="MH_TYPE" val="Other"/>
  <p:tag name="MH_ORDER" val="6"/>
</p:tagLst>
</file>

<file path=ppt/tags/tag169.xml><?xml version="1.0" encoding="utf-8"?>
<p:tagLst xmlns:a="http://schemas.openxmlformats.org/drawingml/2006/main" xmlns:r="http://schemas.openxmlformats.org/officeDocument/2006/relationships" xmlns:p="http://schemas.openxmlformats.org/presentationml/2006/main">
  <p:tag name="MH" val="20190304185851"/>
  <p:tag name="MH_LIBRARY" val="GRAPHIC"/>
  <p:tag name="MH_TYPE" val="Other"/>
  <p:tag name="MH_ORDER" val="7"/>
</p:tagLst>
</file>

<file path=ppt/tags/tag17.xml><?xml version="1.0" encoding="utf-8"?>
<p:tagLst xmlns:a="http://schemas.openxmlformats.org/drawingml/2006/main" xmlns:r="http://schemas.openxmlformats.org/officeDocument/2006/relationships" xmlns:p="http://schemas.openxmlformats.org/presentationml/2006/main">
  <p:tag name="PA" val="v5.2.4"/>
</p:tagLst>
</file>

<file path=ppt/tags/tag170.xml><?xml version="1.0" encoding="utf-8"?>
<p:tagLst xmlns:a="http://schemas.openxmlformats.org/drawingml/2006/main" xmlns:r="http://schemas.openxmlformats.org/officeDocument/2006/relationships" xmlns:p="http://schemas.openxmlformats.org/presentationml/2006/main">
  <p:tag name="MH" val="20190304185851"/>
  <p:tag name="MH_LIBRARY" val="GRAPHIC"/>
  <p:tag name="MH_TYPE" val="Other"/>
  <p:tag name="MH_ORDER" val="8"/>
</p:tagLst>
</file>

<file path=ppt/tags/tag171.xml><?xml version="1.0" encoding="utf-8"?>
<p:tagLst xmlns:a="http://schemas.openxmlformats.org/drawingml/2006/main" xmlns:r="http://schemas.openxmlformats.org/officeDocument/2006/relationships" xmlns:p="http://schemas.openxmlformats.org/presentationml/2006/main">
  <p:tag name="MH" val="20190304185851"/>
  <p:tag name="MH_LIBRARY" val="GRAPHIC"/>
  <p:tag name="MH_TYPE" val="SubTitle"/>
  <p:tag name="MH_ORDER" val="4"/>
</p:tagLst>
</file>

<file path=ppt/tags/tag172.xml><?xml version="1.0" encoding="utf-8"?>
<p:tagLst xmlns:a="http://schemas.openxmlformats.org/drawingml/2006/main" xmlns:r="http://schemas.openxmlformats.org/officeDocument/2006/relationships" xmlns:p="http://schemas.openxmlformats.org/presentationml/2006/main">
  <p:tag name="MH" val="20190304185851"/>
  <p:tag name="MH_LIBRARY" val="GRAPHIC"/>
  <p:tag name="MH_TYPE" val="Other"/>
  <p:tag name="MH_ORDER" val="9"/>
</p:tagLst>
</file>

<file path=ppt/tags/tag173.xml><?xml version="1.0" encoding="utf-8"?>
<p:tagLst xmlns:a="http://schemas.openxmlformats.org/drawingml/2006/main" xmlns:r="http://schemas.openxmlformats.org/officeDocument/2006/relationships" xmlns:p="http://schemas.openxmlformats.org/presentationml/2006/main">
  <p:tag name="MH" val="20190304185851"/>
  <p:tag name="MH_LIBRARY" val="GRAPHIC"/>
  <p:tag name="MH_TYPE" val="Other"/>
  <p:tag name="MH_ORDER" val="10"/>
</p:tagLst>
</file>

<file path=ppt/tags/tag174.xml><?xml version="1.0" encoding="utf-8"?>
<p:tagLst xmlns:a="http://schemas.openxmlformats.org/drawingml/2006/main" xmlns:r="http://schemas.openxmlformats.org/officeDocument/2006/relationships" xmlns:p="http://schemas.openxmlformats.org/presentationml/2006/main">
  <p:tag name="MH" val="20190304185851"/>
  <p:tag name="MH_LIBRARY" val="GRAPHIC"/>
  <p:tag name="MH_TYPE" val="Other"/>
  <p:tag name="MH_ORDER" val="14"/>
</p:tagLst>
</file>

<file path=ppt/tags/tag175.xml><?xml version="1.0" encoding="utf-8"?>
<p:tagLst xmlns:a="http://schemas.openxmlformats.org/drawingml/2006/main" xmlns:r="http://schemas.openxmlformats.org/officeDocument/2006/relationships" xmlns:p="http://schemas.openxmlformats.org/presentationml/2006/main">
  <p:tag name="MH" val="20190304185851"/>
  <p:tag name="MH_LIBRARY" val="GRAPHIC"/>
  <p:tag name="MH_TYPE" val="Other"/>
  <p:tag name="MH_ORDER" val="15"/>
</p:tagLst>
</file>

<file path=ppt/tags/tag176.xml><?xml version="1.0" encoding="utf-8"?>
<p:tagLst xmlns:a="http://schemas.openxmlformats.org/drawingml/2006/main" xmlns:r="http://schemas.openxmlformats.org/officeDocument/2006/relationships" xmlns:p="http://schemas.openxmlformats.org/presentationml/2006/main">
  <p:tag name="MH" val="20190304180806"/>
  <p:tag name="MH_LIBRARY" val="GRAPHIC"/>
  <p:tag name="MH_TYPE" val="SubTitle"/>
  <p:tag name="MH_ORDER" val="1"/>
</p:tagLst>
</file>

<file path=ppt/tags/tag177.xml><?xml version="1.0" encoding="utf-8"?>
<p:tagLst xmlns:a="http://schemas.openxmlformats.org/drawingml/2006/main" xmlns:r="http://schemas.openxmlformats.org/officeDocument/2006/relationships" xmlns:p="http://schemas.openxmlformats.org/presentationml/2006/main">
  <p:tag name="MH" val="20190304180806"/>
  <p:tag name="MH_LIBRARY" val="GRAPHIC"/>
  <p:tag name="MH_TYPE" val="SubTitle"/>
  <p:tag name="MH_ORDER" val="1"/>
</p:tagLst>
</file>

<file path=ppt/tags/tag178.xml><?xml version="1.0" encoding="utf-8"?>
<p:tagLst xmlns:a="http://schemas.openxmlformats.org/drawingml/2006/main" xmlns:r="http://schemas.openxmlformats.org/officeDocument/2006/relationships" xmlns:p="http://schemas.openxmlformats.org/presentationml/2006/main">
  <p:tag name="MH" val="20190304180806"/>
  <p:tag name="MH_LIBRARY" val="GRAPHIC"/>
  <p:tag name="MH_TYPE" val="SubTitle"/>
  <p:tag name="MH_ORDER" val="1"/>
</p:tagLst>
</file>

<file path=ppt/tags/tag179.xml><?xml version="1.0" encoding="utf-8"?>
<p:tagLst xmlns:a="http://schemas.openxmlformats.org/drawingml/2006/main" xmlns:r="http://schemas.openxmlformats.org/officeDocument/2006/relationships" xmlns:p="http://schemas.openxmlformats.org/presentationml/2006/main">
  <p:tag name="MH" val="20190304180806"/>
  <p:tag name="MH_LIBRARY" val="GRAPHIC"/>
  <p:tag name="MH_TYPE" val="SubTitle"/>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PA" val="v5.2.4"/>
</p:tagLst>
</file>

<file path=ppt/tags/tag19.xml><?xml version="1.0" encoding="utf-8"?>
<p:tagLst xmlns:a="http://schemas.openxmlformats.org/drawingml/2006/main" xmlns:r="http://schemas.openxmlformats.org/officeDocument/2006/relationships" xmlns:p="http://schemas.openxmlformats.org/presentationml/2006/main">
  <p:tag name="PA" val="v5.2.4"/>
</p:tagLst>
</file>

<file path=ppt/tags/tag2.xml><?xml version="1.0" encoding="utf-8"?>
<p:tagLst xmlns:a="http://schemas.openxmlformats.org/drawingml/2006/main" xmlns:r="http://schemas.openxmlformats.org/officeDocument/2006/relationships" xmlns:p="http://schemas.openxmlformats.org/presentationml/2006/main">
  <p:tag name="POCKET_APPLY_TIME" val="2019年3月4日"/>
  <p:tag name="POCKET_APPLY_TYPE" val="Slide"/>
</p:tagLst>
</file>

<file path=ppt/tags/tag20.xml><?xml version="1.0" encoding="utf-8"?>
<p:tagLst xmlns:a="http://schemas.openxmlformats.org/drawingml/2006/main" xmlns:r="http://schemas.openxmlformats.org/officeDocument/2006/relationships" xmlns:p="http://schemas.openxmlformats.org/presentationml/2006/main">
  <p:tag name="PA" val="v5.2.4"/>
</p:tagLst>
</file>

<file path=ppt/tags/tag21.xml><?xml version="1.0" encoding="utf-8"?>
<p:tagLst xmlns:a="http://schemas.openxmlformats.org/drawingml/2006/main" xmlns:r="http://schemas.openxmlformats.org/officeDocument/2006/relationships" xmlns:p="http://schemas.openxmlformats.org/presentationml/2006/main">
  <p:tag name="PA" val="v5.2.4"/>
</p:tagLst>
</file>

<file path=ppt/tags/tag22.xml><?xml version="1.0" encoding="utf-8"?>
<p:tagLst xmlns:a="http://schemas.openxmlformats.org/drawingml/2006/main" xmlns:r="http://schemas.openxmlformats.org/officeDocument/2006/relationships" xmlns:p="http://schemas.openxmlformats.org/presentationml/2006/main">
  <p:tag name="PA" val="v5.2.4"/>
</p:tagLst>
</file>

<file path=ppt/tags/tag23.xml><?xml version="1.0" encoding="utf-8"?>
<p:tagLst xmlns:a="http://schemas.openxmlformats.org/drawingml/2006/main" xmlns:r="http://schemas.openxmlformats.org/officeDocument/2006/relationships" xmlns:p="http://schemas.openxmlformats.org/presentationml/2006/main">
  <p:tag name="PA" val="v5.2.4"/>
</p:tagLst>
</file>

<file path=ppt/tags/tag24.xml><?xml version="1.0" encoding="utf-8"?>
<p:tagLst xmlns:a="http://schemas.openxmlformats.org/drawingml/2006/main" xmlns:r="http://schemas.openxmlformats.org/officeDocument/2006/relationships" xmlns:p="http://schemas.openxmlformats.org/presentationml/2006/main">
  <p:tag name="PA" val="v5.2.4"/>
</p:tagLst>
</file>

<file path=ppt/tags/tag25.xml><?xml version="1.0" encoding="utf-8"?>
<p:tagLst xmlns:a="http://schemas.openxmlformats.org/drawingml/2006/main" xmlns:r="http://schemas.openxmlformats.org/officeDocument/2006/relationships" xmlns:p="http://schemas.openxmlformats.org/presentationml/2006/main">
  <p:tag name="PA" val="v5.2.4"/>
  <p:tag name="PAMAINTYPE" val="4"/>
  <p:tag name="PATYPE" val="176"/>
  <p:tag name="PASUBTYPE" val="285"/>
  <p:tag name="RESOURCELIBID_SHAPE" val="283731"/>
  <p:tag name="RESOURCELIB_SHAPETYPE" val="4"/>
</p:tagLst>
</file>

<file path=ppt/tags/tag26.xml><?xml version="1.0" encoding="utf-8"?>
<p:tagLst xmlns:a="http://schemas.openxmlformats.org/drawingml/2006/main" xmlns:r="http://schemas.openxmlformats.org/officeDocument/2006/relationships" xmlns:p="http://schemas.openxmlformats.org/presentationml/2006/main">
  <p:tag name="PA" val="v5.2.4"/>
  <p:tag name="PAMAINTYPE" val="4"/>
  <p:tag name="PATYPE" val="176"/>
  <p:tag name="PASUBTYPE" val="285"/>
  <p:tag name="RESOURCELIBID_SHAPE" val="283731"/>
  <p:tag name="RESOURCELIB_SHAPETYPE" val="4"/>
</p:tagLst>
</file>

<file path=ppt/tags/tag27.xml><?xml version="1.0" encoding="utf-8"?>
<p:tagLst xmlns:a="http://schemas.openxmlformats.org/drawingml/2006/main" xmlns:r="http://schemas.openxmlformats.org/officeDocument/2006/relationships" xmlns:p="http://schemas.openxmlformats.org/presentationml/2006/main">
  <p:tag name="PA" val="v5.2.4"/>
  <p:tag name="PAMAINTYPE" val="4"/>
  <p:tag name="PATYPE" val="176"/>
  <p:tag name="PASUBTYPE" val="285"/>
  <p:tag name="RESOURCELIBID_SHAPE" val="283731"/>
  <p:tag name="RESOURCELIB_SHAPETYPE" val="4"/>
</p:tagLst>
</file>

<file path=ppt/tags/tag28.xml><?xml version="1.0" encoding="utf-8"?>
<p:tagLst xmlns:a="http://schemas.openxmlformats.org/drawingml/2006/main" xmlns:r="http://schemas.openxmlformats.org/officeDocument/2006/relationships" xmlns:p="http://schemas.openxmlformats.org/presentationml/2006/main">
  <p:tag name="PA" val="v5.2.4"/>
</p:tagLst>
</file>

<file path=ppt/tags/tag29.xml><?xml version="1.0" encoding="utf-8"?>
<p:tagLst xmlns:a="http://schemas.openxmlformats.org/drawingml/2006/main" xmlns:r="http://schemas.openxmlformats.org/officeDocument/2006/relationships" xmlns:p="http://schemas.openxmlformats.org/presentationml/2006/main">
  <p:tag name="PA" val="v5.2.4"/>
</p:tagLst>
</file>

<file path=ppt/tags/tag3.xml><?xml version="1.0" encoding="utf-8"?>
<p:tagLst xmlns:a="http://schemas.openxmlformats.org/drawingml/2006/main" xmlns:r="http://schemas.openxmlformats.org/officeDocument/2006/relationships" xmlns:p="http://schemas.openxmlformats.org/presentationml/2006/main">
  <p:tag name="POCKET_APPLY_TIME" val="2019年3月4日"/>
  <p:tag name="POCKET_APPLY_TYPE" val="Slide"/>
</p:tagLst>
</file>

<file path=ppt/tags/tag30.xml><?xml version="1.0" encoding="utf-8"?>
<p:tagLst xmlns:a="http://schemas.openxmlformats.org/drawingml/2006/main" xmlns:r="http://schemas.openxmlformats.org/officeDocument/2006/relationships" xmlns:p="http://schemas.openxmlformats.org/presentationml/2006/main">
  <p:tag name="PA" val="v5.2.4"/>
</p:tagLst>
</file>

<file path=ppt/tags/tag31.xml><?xml version="1.0" encoding="utf-8"?>
<p:tagLst xmlns:a="http://schemas.openxmlformats.org/drawingml/2006/main" xmlns:r="http://schemas.openxmlformats.org/officeDocument/2006/relationships" xmlns:p="http://schemas.openxmlformats.org/presentationml/2006/main">
  <p:tag name="PA" val="v5.2.4"/>
</p:tagLst>
</file>

<file path=ppt/tags/tag32.xml><?xml version="1.0" encoding="utf-8"?>
<p:tagLst xmlns:a="http://schemas.openxmlformats.org/drawingml/2006/main" xmlns:r="http://schemas.openxmlformats.org/officeDocument/2006/relationships" xmlns:p="http://schemas.openxmlformats.org/presentationml/2006/main">
  <p:tag name="PA" val="v5.2.4"/>
</p:tagLst>
</file>

<file path=ppt/tags/tag33.xml><?xml version="1.0" encoding="utf-8"?>
<p:tagLst xmlns:a="http://schemas.openxmlformats.org/drawingml/2006/main" xmlns:r="http://schemas.openxmlformats.org/officeDocument/2006/relationships" xmlns:p="http://schemas.openxmlformats.org/presentationml/2006/main">
  <p:tag name="PA" val="v5.2.4"/>
</p:tagLst>
</file>

<file path=ppt/tags/tag34.xml><?xml version="1.0" encoding="utf-8"?>
<p:tagLst xmlns:a="http://schemas.openxmlformats.org/drawingml/2006/main" xmlns:r="http://schemas.openxmlformats.org/officeDocument/2006/relationships" xmlns:p="http://schemas.openxmlformats.org/presentationml/2006/main">
  <p:tag name="PA" val="v5.2.4"/>
</p:tagLst>
</file>

<file path=ppt/tags/tag35.xml><?xml version="1.0" encoding="utf-8"?>
<p:tagLst xmlns:a="http://schemas.openxmlformats.org/drawingml/2006/main" xmlns:r="http://schemas.openxmlformats.org/officeDocument/2006/relationships" xmlns:p="http://schemas.openxmlformats.org/presentationml/2006/main">
  <p:tag name="PA" val="v5.2.4"/>
</p:tagLst>
</file>

<file path=ppt/tags/tag36.xml><?xml version="1.0" encoding="utf-8"?>
<p:tagLst xmlns:a="http://schemas.openxmlformats.org/drawingml/2006/main" xmlns:r="http://schemas.openxmlformats.org/officeDocument/2006/relationships" xmlns:p="http://schemas.openxmlformats.org/presentationml/2006/main">
  <p:tag name="PA" val="v5.2.4"/>
</p:tagLst>
</file>

<file path=ppt/tags/tag37.xml><?xml version="1.0" encoding="utf-8"?>
<p:tagLst xmlns:a="http://schemas.openxmlformats.org/drawingml/2006/main" xmlns:r="http://schemas.openxmlformats.org/officeDocument/2006/relationships" xmlns:p="http://schemas.openxmlformats.org/presentationml/2006/main">
  <p:tag name="PA" val="v5.2.4"/>
</p:tagLst>
</file>

<file path=ppt/tags/tag38.xml><?xml version="1.0" encoding="utf-8"?>
<p:tagLst xmlns:a="http://schemas.openxmlformats.org/drawingml/2006/main" xmlns:r="http://schemas.openxmlformats.org/officeDocument/2006/relationships" xmlns:p="http://schemas.openxmlformats.org/presentationml/2006/main">
  <p:tag name="PA" val="v5.2.4"/>
</p:tagLst>
</file>

<file path=ppt/tags/tag39.xml><?xml version="1.0" encoding="utf-8"?>
<p:tagLst xmlns:a="http://schemas.openxmlformats.org/drawingml/2006/main" xmlns:r="http://schemas.openxmlformats.org/officeDocument/2006/relationships" xmlns:p="http://schemas.openxmlformats.org/presentationml/2006/main">
  <p:tag name="PA" val="v5.2.4"/>
</p:tagLst>
</file>

<file path=ppt/tags/tag4.xml><?xml version="1.0" encoding="utf-8"?>
<p:tagLst xmlns:a="http://schemas.openxmlformats.org/drawingml/2006/main" xmlns:r="http://schemas.openxmlformats.org/officeDocument/2006/relationships" xmlns:p="http://schemas.openxmlformats.org/presentationml/2006/main">
  <p:tag name="POCKET_APPLY_TIME" val="2019年3月4日"/>
  <p:tag name="POCKET_APPLY_TYPE" val="Slide"/>
</p:tagLst>
</file>

<file path=ppt/tags/tag40.xml><?xml version="1.0" encoding="utf-8"?>
<p:tagLst xmlns:a="http://schemas.openxmlformats.org/drawingml/2006/main" xmlns:r="http://schemas.openxmlformats.org/officeDocument/2006/relationships" xmlns:p="http://schemas.openxmlformats.org/presentationml/2006/main">
  <p:tag name="PA" val="v5.2.4"/>
</p:tagLst>
</file>

<file path=ppt/tags/tag41.xml><?xml version="1.0" encoding="utf-8"?>
<p:tagLst xmlns:a="http://schemas.openxmlformats.org/drawingml/2006/main" xmlns:r="http://schemas.openxmlformats.org/officeDocument/2006/relationships" xmlns:p="http://schemas.openxmlformats.org/presentationml/2006/main">
  <p:tag name="PA" val="v5.2.4"/>
</p:tagLst>
</file>

<file path=ppt/tags/tag42.xml><?xml version="1.0" encoding="utf-8"?>
<p:tagLst xmlns:a="http://schemas.openxmlformats.org/drawingml/2006/main" xmlns:r="http://schemas.openxmlformats.org/officeDocument/2006/relationships" xmlns:p="http://schemas.openxmlformats.org/presentationml/2006/main">
  <p:tag name="PA" val="v5.2.4"/>
</p:tagLst>
</file>

<file path=ppt/tags/tag43.xml><?xml version="1.0" encoding="utf-8"?>
<p:tagLst xmlns:a="http://schemas.openxmlformats.org/drawingml/2006/main" xmlns:r="http://schemas.openxmlformats.org/officeDocument/2006/relationships" xmlns:p="http://schemas.openxmlformats.org/presentationml/2006/main">
  <p:tag name="PA" val="v5.2.4"/>
  <p:tag name="PAMAINTYPE" val="4"/>
  <p:tag name="PATYPE" val="176"/>
  <p:tag name="PASUBTYPE" val="285"/>
  <p:tag name="RESOURCELIBID_SHAPE" val="283731"/>
  <p:tag name="RESOURCELIB_SHAPETYPE" val="4"/>
</p:tagLst>
</file>

<file path=ppt/tags/tag44.xml><?xml version="1.0" encoding="utf-8"?>
<p:tagLst xmlns:a="http://schemas.openxmlformats.org/drawingml/2006/main" xmlns:r="http://schemas.openxmlformats.org/officeDocument/2006/relationships" xmlns:p="http://schemas.openxmlformats.org/presentationml/2006/main">
  <p:tag name="PA" val="v5.2.4"/>
  <p:tag name="PAMAINTYPE" val="4"/>
  <p:tag name="PATYPE" val="176"/>
  <p:tag name="PASUBTYPE" val="285"/>
  <p:tag name="RESOURCELIBID_SHAPE" val="283731"/>
  <p:tag name="RESOURCELIB_SHAPETYPE" val="4"/>
</p:tagLst>
</file>

<file path=ppt/tags/tag45.xml><?xml version="1.0" encoding="utf-8"?>
<p:tagLst xmlns:a="http://schemas.openxmlformats.org/drawingml/2006/main" xmlns:r="http://schemas.openxmlformats.org/officeDocument/2006/relationships" xmlns:p="http://schemas.openxmlformats.org/presentationml/2006/main">
  <p:tag name="PA" val="v5.2.4"/>
  <p:tag name="PAMAINTYPE" val="4"/>
  <p:tag name="PATYPE" val="176"/>
  <p:tag name="PASUBTYPE" val="285"/>
  <p:tag name="RESOURCELIBID_SHAPE" val="283731"/>
  <p:tag name="RESOURCELIB_SHAPETYPE" val="4"/>
</p:tagLst>
</file>

<file path=ppt/tags/tag46.xml><?xml version="1.0" encoding="utf-8"?>
<p:tagLst xmlns:a="http://schemas.openxmlformats.org/drawingml/2006/main" xmlns:r="http://schemas.openxmlformats.org/officeDocument/2006/relationships" xmlns:p="http://schemas.openxmlformats.org/presentationml/2006/main">
  <p:tag name="PA" val="v5.2.4"/>
</p:tagLst>
</file>

<file path=ppt/tags/tag47.xml><?xml version="1.0" encoding="utf-8"?>
<p:tagLst xmlns:a="http://schemas.openxmlformats.org/drawingml/2006/main" xmlns:r="http://schemas.openxmlformats.org/officeDocument/2006/relationships" xmlns:p="http://schemas.openxmlformats.org/presentationml/2006/main">
  <p:tag name="PA" val="v5.2.4"/>
</p:tagLst>
</file>

<file path=ppt/tags/tag48.xml><?xml version="1.0" encoding="utf-8"?>
<p:tagLst xmlns:a="http://schemas.openxmlformats.org/drawingml/2006/main" xmlns:r="http://schemas.openxmlformats.org/officeDocument/2006/relationships" xmlns:p="http://schemas.openxmlformats.org/presentationml/2006/main">
  <p:tag name="PA" val="v5.2.4"/>
</p:tagLst>
</file>

<file path=ppt/tags/tag49.xml><?xml version="1.0" encoding="utf-8"?>
<p:tagLst xmlns:a="http://schemas.openxmlformats.org/drawingml/2006/main" xmlns:r="http://schemas.openxmlformats.org/officeDocument/2006/relationships" xmlns:p="http://schemas.openxmlformats.org/presentationml/2006/main">
  <p:tag name="PA" val="v5.2.4"/>
</p:tagLst>
</file>

<file path=ppt/tags/tag5.xml><?xml version="1.0" encoding="utf-8"?>
<p:tagLst xmlns:a="http://schemas.openxmlformats.org/drawingml/2006/main" xmlns:r="http://schemas.openxmlformats.org/officeDocument/2006/relationships" xmlns:p="http://schemas.openxmlformats.org/presentationml/2006/main">
  <p:tag name="PA" val="v5.2.4"/>
  <p:tag name="PAMAINTYPE" val="4"/>
  <p:tag name="PATYPE" val="155"/>
  <p:tag name="PASUBTYPE" val="313"/>
  <p:tag name="RESOURCELIBID_SHAPE" val="408193"/>
  <p:tag name="RESOURCELIB_SHAPETYPE" val="4"/>
</p:tagLst>
</file>

<file path=ppt/tags/tag50.xml><?xml version="1.0" encoding="utf-8"?>
<p:tagLst xmlns:a="http://schemas.openxmlformats.org/drawingml/2006/main" xmlns:r="http://schemas.openxmlformats.org/officeDocument/2006/relationships" xmlns:p="http://schemas.openxmlformats.org/presentationml/2006/main">
  <p:tag name="PA" val="v5.2.4"/>
</p:tagLst>
</file>

<file path=ppt/tags/tag51.xml><?xml version="1.0" encoding="utf-8"?>
<p:tagLst xmlns:a="http://schemas.openxmlformats.org/drawingml/2006/main" xmlns:r="http://schemas.openxmlformats.org/officeDocument/2006/relationships" xmlns:p="http://schemas.openxmlformats.org/presentationml/2006/main">
  <p:tag name="PA" val="v5.2.4"/>
</p:tagLst>
</file>

<file path=ppt/tags/tag52.xml><?xml version="1.0" encoding="utf-8"?>
<p:tagLst xmlns:a="http://schemas.openxmlformats.org/drawingml/2006/main" xmlns:r="http://schemas.openxmlformats.org/officeDocument/2006/relationships" xmlns:p="http://schemas.openxmlformats.org/presentationml/2006/main">
  <p:tag name="PA" val="v5.2.4"/>
</p:tagLst>
</file>

<file path=ppt/tags/tag53.xml><?xml version="1.0" encoding="utf-8"?>
<p:tagLst xmlns:a="http://schemas.openxmlformats.org/drawingml/2006/main" xmlns:r="http://schemas.openxmlformats.org/officeDocument/2006/relationships" xmlns:p="http://schemas.openxmlformats.org/presentationml/2006/main">
  <p:tag name="PA" val="v5.2.4"/>
</p:tagLst>
</file>

<file path=ppt/tags/tag54.xml><?xml version="1.0" encoding="utf-8"?>
<p:tagLst xmlns:a="http://schemas.openxmlformats.org/drawingml/2006/main" xmlns:r="http://schemas.openxmlformats.org/officeDocument/2006/relationships" xmlns:p="http://schemas.openxmlformats.org/presentationml/2006/main">
  <p:tag name="PA" val="v5.2.4"/>
</p:tagLst>
</file>

<file path=ppt/tags/tag55.xml><?xml version="1.0" encoding="utf-8"?>
<p:tagLst xmlns:a="http://schemas.openxmlformats.org/drawingml/2006/main" xmlns:r="http://schemas.openxmlformats.org/officeDocument/2006/relationships" xmlns:p="http://schemas.openxmlformats.org/presentationml/2006/main">
  <p:tag name="PA" val="v5.2.4"/>
</p:tagLst>
</file>

<file path=ppt/tags/tag56.xml><?xml version="1.0" encoding="utf-8"?>
<p:tagLst xmlns:a="http://schemas.openxmlformats.org/drawingml/2006/main" xmlns:r="http://schemas.openxmlformats.org/officeDocument/2006/relationships" xmlns:p="http://schemas.openxmlformats.org/presentationml/2006/main">
  <p:tag name="PA" val="v5.2.4"/>
</p:tagLst>
</file>

<file path=ppt/tags/tag57.xml><?xml version="1.0" encoding="utf-8"?>
<p:tagLst xmlns:a="http://schemas.openxmlformats.org/drawingml/2006/main" xmlns:r="http://schemas.openxmlformats.org/officeDocument/2006/relationships" xmlns:p="http://schemas.openxmlformats.org/presentationml/2006/main">
  <p:tag name="PA" val="v5.2.4"/>
</p:tagLst>
</file>

<file path=ppt/tags/tag58.xml><?xml version="1.0" encoding="utf-8"?>
<p:tagLst xmlns:a="http://schemas.openxmlformats.org/drawingml/2006/main" xmlns:r="http://schemas.openxmlformats.org/officeDocument/2006/relationships" xmlns:p="http://schemas.openxmlformats.org/presentationml/2006/main">
  <p:tag name="PA" val="v5.2.4"/>
</p:tagLst>
</file>

<file path=ppt/tags/tag59.xml><?xml version="1.0" encoding="utf-8"?>
<p:tagLst xmlns:a="http://schemas.openxmlformats.org/drawingml/2006/main" xmlns:r="http://schemas.openxmlformats.org/officeDocument/2006/relationships" xmlns:p="http://schemas.openxmlformats.org/presentationml/2006/main">
  <p:tag name="PA" val="v5.2.4"/>
</p:tagLst>
</file>

<file path=ppt/tags/tag6.xml><?xml version="1.0" encoding="utf-8"?>
<p:tagLst xmlns:a="http://schemas.openxmlformats.org/drawingml/2006/main" xmlns:r="http://schemas.openxmlformats.org/officeDocument/2006/relationships" xmlns:p="http://schemas.openxmlformats.org/presentationml/2006/main">
  <p:tag name="PA" val="v5.2.4"/>
</p:tagLst>
</file>

<file path=ppt/tags/tag60.xml><?xml version="1.0" encoding="utf-8"?>
<p:tagLst xmlns:a="http://schemas.openxmlformats.org/drawingml/2006/main" xmlns:r="http://schemas.openxmlformats.org/officeDocument/2006/relationships" xmlns:p="http://schemas.openxmlformats.org/presentationml/2006/main">
  <p:tag name="PA" val="v5.2.4"/>
</p:tagLst>
</file>

<file path=ppt/tags/tag61.xml><?xml version="1.0" encoding="utf-8"?>
<p:tagLst xmlns:a="http://schemas.openxmlformats.org/drawingml/2006/main" xmlns:r="http://schemas.openxmlformats.org/officeDocument/2006/relationships" xmlns:p="http://schemas.openxmlformats.org/presentationml/2006/main">
  <p:tag name="PA" val="v5.2.4"/>
  <p:tag name="PAMAINTYPE" val="4"/>
  <p:tag name="PATYPE" val="176"/>
  <p:tag name="PASUBTYPE" val="285"/>
  <p:tag name="RESOURCELIBID_SHAPE" val="283731"/>
  <p:tag name="RESOURCELIB_SHAPETYPE" val="4"/>
</p:tagLst>
</file>

<file path=ppt/tags/tag62.xml><?xml version="1.0" encoding="utf-8"?>
<p:tagLst xmlns:a="http://schemas.openxmlformats.org/drawingml/2006/main" xmlns:r="http://schemas.openxmlformats.org/officeDocument/2006/relationships" xmlns:p="http://schemas.openxmlformats.org/presentationml/2006/main">
  <p:tag name="PA" val="v5.2.4"/>
  <p:tag name="PAMAINTYPE" val="4"/>
  <p:tag name="PATYPE" val="176"/>
  <p:tag name="PASUBTYPE" val="285"/>
  <p:tag name="RESOURCELIBID_SHAPE" val="283731"/>
  <p:tag name="RESOURCELIB_SHAPETYPE" val="4"/>
</p:tagLst>
</file>

<file path=ppt/tags/tag63.xml><?xml version="1.0" encoding="utf-8"?>
<p:tagLst xmlns:a="http://schemas.openxmlformats.org/drawingml/2006/main" xmlns:r="http://schemas.openxmlformats.org/officeDocument/2006/relationships" xmlns:p="http://schemas.openxmlformats.org/presentationml/2006/main">
  <p:tag name="PA" val="v5.2.4"/>
  <p:tag name="PAMAINTYPE" val="4"/>
  <p:tag name="PATYPE" val="176"/>
  <p:tag name="PASUBTYPE" val="285"/>
  <p:tag name="RESOURCELIBID_SHAPE" val="283731"/>
  <p:tag name="RESOURCELIB_SHAPETYPE" val="4"/>
</p:tagLst>
</file>

<file path=ppt/tags/tag64.xml><?xml version="1.0" encoding="utf-8"?>
<p:tagLst xmlns:a="http://schemas.openxmlformats.org/drawingml/2006/main" xmlns:r="http://schemas.openxmlformats.org/officeDocument/2006/relationships" xmlns:p="http://schemas.openxmlformats.org/presentationml/2006/main">
  <p:tag name="PA" val="v5.2.4"/>
</p:tagLst>
</file>

<file path=ppt/tags/tag65.xml><?xml version="1.0" encoding="utf-8"?>
<p:tagLst xmlns:a="http://schemas.openxmlformats.org/drawingml/2006/main" xmlns:r="http://schemas.openxmlformats.org/officeDocument/2006/relationships" xmlns:p="http://schemas.openxmlformats.org/presentationml/2006/main">
  <p:tag name="PA" val="v5.2.4"/>
</p:tagLst>
</file>

<file path=ppt/tags/tag66.xml><?xml version="1.0" encoding="utf-8"?>
<p:tagLst xmlns:a="http://schemas.openxmlformats.org/drawingml/2006/main" xmlns:r="http://schemas.openxmlformats.org/officeDocument/2006/relationships" xmlns:p="http://schemas.openxmlformats.org/presentationml/2006/main">
  <p:tag name="PA" val="v5.2.4"/>
</p:tagLst>
</file>

<file path=ppt/tags/tag67.xml><?xml version="1.0" encoding="utf-8"?>
<p:tagLst xmlns:a="http://schemas.openxmlformats.org/drawingml/2006/main" xmlns:r="http://schemas.openxmlformats.org/officeDocument/2006/relationships" xmlns:p="http://schemas.openxmlformats.org/presentationml/2006/main">
  <p:tag name="PA" val="v5.2.4"/>
</p:tagLst>
</file>

<file path=ppt/tags/tag68.xml><?xml version="1.0" encoding="utf-8"?>
<p:tagLst xmlns:a="http://schemas.openxmlformats.org/drawingml/2006/main" xmlns:r="http://schemas.openxmlformats.org/officeDocument/2006/relationships" xmlns:p="http://schemas.openxmlformats.org/presentationml/2006/main">
  <p:tag name="PA" val="v5.2.4"/>
</p:tagLst>
</file>

<file path=ppt/tags/tag69.xml><?xml version="1.0" encoding="utf-8"?>
<p:tagLst xmlns:a="http://schemas.openxmlformats.org/drawingml/2006/main" xmlns:r="http://schemas.openxmlformats.org/officeDocument/2006/relationships" xmlns:p="http://schemas.openxmlformats.org/presentationml/2006/main">
  <p:tag name="PA" val="v5.2.4"/>
</p:tagLst>
</file>

<file path=ppt/tags/tag7.xml><?xml version="1.0" encoding="utf-8"?>
<p:tagLst xmlns:a="http://schemas.openxmlformats.org/drawingml/2006/main" xmlns:r="http://schemas.openxmlformats.org/officeDocument/2006/relationships" xmlns:p="http://schemas.openxmlformats.org/presentationml/2006/main">
  <p:tag name="PA" val="v5.2.4"/>
  <p:tag name="PAMAINTYPE" val="4"/>
  <p:tag name="PATYPE" val="176"/>
  <p:tag name="PASUBTYPE" val="285"/>
  <p:tag name="RESOURCELIBID_SHAPE" val="283731"/>
  <p:tag name="RESOURCELIB_SHAPETYPE" val="4"/>
</p:tagLst>
</file>

<file path=ppt/tags/tag70.xml><?xml version="1.0" encoding="utf-8"?>
<p:tagLst xmlns:a="http://schemas.openxmlformats.org/drawingml/2006/main" xmlns:r="http://schemas.openxmlformats.org/officeDocument/2006/relationships" xmlns:p="http://schemas.openxmlformats.org/presentationml/2006/main">
  <p:tag name="PA" val="v5.2.4"/>
</p:tagLst>
</file>

<file path=ppt/tags/tag71.xml><?xml version="1.0" encoding="utf-8"?>
<p:tagLst xmlns:a="http://schemas.openxmlformats.org/drawingml/2006/main" xmlns:r="http://schemas.openxmlformats.org/officeDocument/2006/relationships" xmlns:p="http://schemas.openxmlformats.org/presentationml/2006/main">
  <p:tag name="PA" val="v5.2.4"/>
</p:tagLst>
</file>

<file path=ppt/tags/tag72.xml><?xml version="1.0" encoding="utf-8"?>
<p:tagLst xmlns:a="http://schemas.openxmlformats.org/drawingml/2006/main" xmlns:r="http://schemas.openxmlformats.org/officeDocument/2006/relationships" xmlns:p="http://schemas.openxmlformats.org/presentationml/2006/main">
  <p:tag name="PA" val="v5.2.4"/>
</p:tagLst>
</file>

<file path=ppt/tags/tag73.xml><?xml version="1.0" encoding="utf-8"?>
<p:tagLst xmlns:a="http://schemas.openxmlformats.org/drawingml/2006/main" xmlns:r="http://schemas.openxmlformats.org/officeDocument/2006/relationships" xmlns:p="http://schemas.openxmlformats.org/presentationml/2006/main">
  <p:tag name="PA" val="v5.2.4"/>
</p:tagLst>
</file>

<file path=ppt/tags/tag74.xml><?xml version="1.0" encoding="utf-8"?>
<p:tagLst xmlns:a="http://schemas.openxmlformats.org/drawingml/2006/main" xmlns:r="http://schemas.openxmlformats.org/officeDocument/2006/relationships" xmlns:p="http://schemas.openxmlformats.org/presentationml/2006/main">
  <p:tag name="PA" val="v5.2.4"/>
</p:tagLst>
</file>

<file path=ppt/tags/tag75.xml><?xml version="1.0" encoding="utf-8"?>
<p:tagLst xmlns:a="http://schemas.openxmlformats.org/drawingml/2006/main" xmlns:r="http://schemas.openxmlformats.org/officeDocument/2006/relationships" xmlns:p="http://schemas.openxmlformats.org/presentationml/2006/main">
  <p:tag name="PA" val="v5.2.4"/>
</p:tagLst>
</file>

<file path=ppt/tags/tag76.xml><?xml version="1.0" encoding="utf-8"?>
<p:tagLst xmlns:a="http://schemas.openxmlformats.org/drawingml/2006/main" xmlns:r="http://schemas.openxmlformats.org/officeDocument/2006/relationships" xmlns:p="http://schemas.openxmlformats.org/presentationml/2006/main">
  <p:tag name="PA" val="v5.2.4"/>
</p:tagLst>
</file>

<file path=ppt/tags/tag77.xml><?xml version="1.0" encoding="utf-8"?>
<p:tagLst xmlns:a="http://schemas.openxmlformats.org/drawingml/2006/main" xmlns:r="http://schemas.openxmlformats.org/officeDocument/2006/relationships" xmlns:p="http://schemas.openxmlformats.org/presentationml/2006/main">
  <p:tag name="PA" val="v5.2.4"/>
</p:tagLst>
</file>

<file path=ppt/tags/tag78.xml><?xml version="1.0" encoding="utf-8"?>
<p:tagLst xmlns:a="http://schemas.openxmlformats.org/drawingml/2006/main" xmlns:r="http://schemas.openxmlformats.org/officeDocument/2006/relationships" xmlns:p="http://schemas.openxmlformats.org/presentationml/2006/main">
  <p:tag name="PA" val="v5.2.4"/>
</p:tagLst>
</file>

<file path=ppt/tags/tag79.xml><?xml version="1.0" encoding="utf-8"?>
<p:tagLst xmlns:a="http://schemas.openxmlformats.org/drawingml/2006/main" xmlns:r="http://schemas.openxmlformats.org/officeDocument/2006/relationships" xmlns:p="http://schemas.openxmlformats.org/presentationml/2006/main">
  <p:tag name="MH" val="20190304180806"/>
  <p:tag name="MH_LIBRARY" val="GRAPHIC"/>
  <p:tag name="MH_TYPE" val="SubTitle"/>
  <p:tag name="MH_ORDER" val="1"/>
</p:tagLst>
</file>

<file path=ppt/tags/tag8.xml><?xml version="1.0" encoding="utf-8"?>
<p:tagLst xmlns:a="http://schemas.openxmlformats.org/drawingml/2006/main" xmlns:r="http://schemas.openxmlformats.org/officeDocument/2006/relationships" xmlns:p="http://schemas.openxmlformats.org/presentationml/2006/main">
  <p:tag name="PA" val="v5.2.4"/>
  <p:tag name="PAMAINTYPE" val="4"/>
  <p:tag name="PATYPE" val="176"/>
  <p:tag name="PASUBTYPE" val="285"/>
  <p:tag name="RESOURCELIBID_SHAPE" val="283731"/>
  <p:tag name="RESOURCELIB_SHAPETYPE" val="4"/>
</p:tagLst>
</file>

<file path=ppt/tags/tag80.xml><?xml version="1.0" encoding="utf-8"?>
<p:tagLst xmlns:a="http://schemas.openxmlformats.org/drawingml/2006/main" xmlns:r="http://schemas.openxmlformats.org/officeDocument/2006/relationships" xmlns:p="http://schemas.openxmlformats.org/presentationml/2006/main">
  <p:tag name="MH" val="20190304180806"/>
  <p:tag name="MH_LIBRARY" val="GRAPHIC"/>
  <p:tag name="MH_TYPE" val="Other"/>
  <p:tag name="MH_ORDER" val="1"/>
</p:tagLst>
</file>

<file path=ppt/tags/tag81.xml><?xml version="1.0" encoding="utf-8"?>
<p:tagLst xmlns:a="http://schemas.openxmlformats.org/drawingml/2006/main" xmlns:r="http://schemas.openxmlformats.org/officeDocument/2006/relationships" xmlns:p="http://schemas.openxmlformats.org/presentationml/2006/main">
  <p:tag name="MH" val="20190304180806"/>
  <p:tag name="MH_LIBRARY" val="GRAPHIC"/>
  <p:tag name="MH_TYPE" val="Other"/>
  <p:tag name="MH_ORDER" val="2"/>
</p:tagLst>
</file>

<file path=ppt/tags/tag82.xml><?xml version="1.0" encoding="utf-8"?>
<p:tagLst xmlns:a="http://schemas.openxmlformats.org/drawingml/2006/main" xmlns:r="http://schemas.openxmlformats.org/officeDocument/2006/relationships" xmlns:p="http://schemas.openxmlformats.org/presentationml/2006/main">
  <p:tag name="MH" val="20190304180806"/>
  <p:tag name="MH_LIBRARY" val="GRAPHIC"/>
  <p:tag name="MH_TYPE" val="Other"/>
  <p:tag name="MH_ORDER" val="3"/>
</p:tagLst>
</file>

<file path=ppt/tags/tag83.xml><?xml version="1.0" encoding="utf-8"?>
<p:tagLst xmlns:a="http://schemas.openxmlformats.org/drawingml/2006/main" xmlns:r="http://schemas.openxmlformats.org/officeDocument/2006/relationships" xmlns:p="http://schemas.openxmlformats.org/presentationml/2006/main">
  <p:tag name="MH" val="20190304180806"/>
  <p:tag name="MH_LIBRARY" val="GRAPHIC"/>
  <p:tag name="MH_TYPE" val="Other"/>
  <p:tag name="MH_ORDER" val="4"/>
</p:tagLst>
</file>

<file path=ppt/tags/tag84.xml><?xml version="1.0" encoding="utf-8"?>
<p:tagLst xmlns:a="http://schemas.openxmlformats.org/drawingml/2006/main" xmlns:r="http://schemas.openxmlformats.org/officeDocument/2006/relationships" xmlns:p="http://schemas.openxmlformats.org/presentationml/2006/main">
  <p:tag name="MH" val="20190304180806"/>
  <p:tag name="MH_LIBRARY" val="GRAPHIC"/>
  <p:tag name="MH_TYPE" val="Other"/>
  <p:tag name="MH_ORDER" val="5"/>
</p:tagLst>
</file>

<file path=ppt/tags/tag85.xml><?xml version="1.0" encoding="utf-8"?>
<p:tagLst xmlns:a="http://schemas.openxmlformats.org/drawingml/2006/main" xmlns:r="http://schemas.openxmlformats.org/officeDocument/2006/relationships" xmlns:p="http://schemas.openxmlformats.org/presentationml/2006/main">
  <p:tag name="MH" val="20190304180806"/>
  <p:tag name="MH_LIBRARY" val="GRAPHIC"/>
  <p:tag name="MH_TYPE" val="Other"/>
  <p:tag name="MH_ORDER" val="6"/>
</p:tagLst>
</file>

<file path=ppt/tags/tag86.xml><?xml version="1.0" encoding="utf-8"?>
<p:tagLst xmlns:a="http://schemas.openxmlformats.org/drawingml/2006/main" xmlns:r="http://schemas.openxmlformats.org/officeDocument/2006/relationships" xmlns:p="http://schemas.openxmlformats.org/presentationml/2006/main">
  <p:tag name="MH" val="20190304180806"/>
  <p:tag name="MH_LIBRARY" val="GRAPHIC"/>
  <p:tag name="MH_TYPE" val="Other"/>
  <p:tag name="MH_ORDER" val="7"/>
</p:tagLst>
</file>

<file path=ppt/tags/tag87.xml><?xml version="1.0" encoding="utf-8"?>
<p:tagLst xmlns:a="http://schemas.openxmlformats.org/drawingml/2006/main" xmlns:r="http://schemas.openxmlformats.org/officeDocument/2006/relationships" xmlns:p="http://schemas.openxmlformats.org/presentationml/2006/main">
  <p:tag name="MH" val="20190304180806"/>
  <p:tag name="MH_LIBRARY" val="GRAPHIC"/>
  <p:tag name="MH_TYPE" val="Other"/>
  <p:tag name="MH_ORDER" val="8"/>
</p:tagLst>
</file>

<file path=ppt/tags/tag88.xml><?xml version="1.0" encoding="utf-8"?>
<p:tagLst xmlns:a="http://schemas.openxmlformats.org/drawingml/2006/main" xmlns:r="http://schemas.openxmlformats.org/officeDocument/2006/relationships" xmlns:p="http://schemas.openxmlformats.org/presentationml/2006/main">
  <p:tag name="MH" val="20190304180806"/>
  <p:tag name="MH_LIBRARY" val="GRAPHIC"/>
  <p:tag name="MH_TYPE" val="Other"/>
  <p:tag name="MH_ORDER" val="9"/>
</p:tagLst>
</file>

<file path=ppt/tags/tag89.xml><?xml version="1.0" encoding="utf-8"?>
<p:tagLst xmlns:a="http://schemas.openxmlformats.org/drawingml/2006/main" xmlns:r="http://schemas.openxmlformats.org/officeDocument/2006/relationships" xmlns:p="http://schemas.openxmlformats.org/presentationml/2006/main">
  <p:tag name="MH" val="20190304180806"/>
  <p:tag name="MH_LIBRARY" val="GRAPHIC"/>
  <p:tag name="MH_TYPE" val="Other"/>
  <p:tag name="MH_ORDER" val="10"/>
</p:tagLst>
</file>

<file path=ppt/tags/tag9.xml><?xml version="1.0" encoding="utf-8"?>
<p:tagLst xmlns:a="http://schemas.openxmlformats.org/drawingml/2006/main" xmlns:r="http://schemas.openxmlformats.org/officeDocument/2006/relationships" xmlns:p="http://schemas.openxmlformats.org/presentationml/2006/main">
  <p:tag name="PA" val="v5.2.4"/>
  <p:tag name="PAMAINTYPE" val="4"/>
  <p:tag name="PATYPE" val="176"/>
  <p:tag name="PASUBTYPE" val="285"/>
  <p:tag name="RESOURCELIBID_SHAPE" val="283731"/>
  <p:tag name="RESOURCELIB_SHAPETYPE" val="4"/>
</p:tagLst>
</file>

<file path=ppt/tags/tag90.xml><?xml version="1.0" encoding="utf-8"?>
<p:tagLst xmlns:a="http://schemas.openxmlformats.org/drawingml/2006/main" xmlns:r="http://schemas.openxmlformats.org/officeDocument/2006/relationships" xmlns:p="http://schemas.openxmlformats.org/presentationml/2006/main">
  <p:tag name="MH" val="20190304180806"/>
  <p:tag name="MH_LIBRARY" val="GRAPHIC"/>
  <p:tag name="MH_TYPE" val="Other"/>
  <p:tag name="MH_ORDER" val="11"/>
</p:tagLst>
</file>

<file path=ppt/tags/tag91.xml><?xml version="1.0" encoding="utf-8"?>
<p:tagLst xmlns:a="http://schemas.openxmlformats.org/drawingml/2006/main" xmlns:r="http://schemas.openxmlformats.org/officeDocument/2006/relationships" xmlns:p="http://schemas.openxmlformats.org/presentationml/2006/main">
  <p:tag name="MH" val="20190304180806"/>
  <p:tag name="MH_LIBRARY" val="GRAPHIC"/>
  <p:tag name="MH_TYPE" val="Other"/>
  <p:tag name="MH_ORDER" val="12"/>
</p:tagLst>
</file>

<file path=ppt/tags/tag92.xml><?xml version="1.0" encoding="utf-8"?>
<p:tagLst xmlns:a="http://schemas.openxmlformats.org/drawingml/2006/main" xmlns:r="http://schemas.openxmlformats.org/officeDocument/2006/relationships" xmlns:p="http://schemas.openxmlformats.org/presentationml/2006/main">
  <p:tag name="MH" val="20190304180806"/>
  <p:tag name="MH_LIBRARY" val="GRAPHIC"/>
  <p:tag name="MH_TYPE" val="Other"/>
  <p:tag name="MH_ORDER" val="13"/>
</p:tagLst>
</file>

<file path=ppt/tags/tag93.xml><?xml version="1.0" encoding="utf-8"?>
<p:tagLst xmlns:a="http://schemas.openxmlformats.org/drawingml/2006/main" xmlns:r="http://schemas.openxmlformats.org/officeDocument/2006/relationships" xmlns:p="http://schemas.openxmlformats.org/presentationml/2006/main">
  <p:tag name="MH" val="20190304180806"/>
  <p:tag name="MH_LIBRARY" val="GRAPHIC"/>
  <p:tag name="MH_TYPE" val="Other"/>
  <p:tag name="MH_ORDER" val="14"/>
</p:tagLst>
</file>

<file path=ppt/tags/tag94.xml><?xml version="1.0" encoding="utf-8"?>
<p:tagLst xmlns:a="http://schemas.openxmlformats.org/drawingml/2006/main" xmlns:r="http://schemas.openxmlformats.org/officeDocument/2006/relationships" xmlns:p="http://schemas.openxmlformats.org/presentationml/2006/main">
  <p:tag name="MH" val="20190304180806"/>
  <p:tag name="MH_LIBRARY" val="GRAPHIC"/>
  <p:tag name="MH_TYPE" val="Other"/>
  <p:tag name="MH_ORDER" val="15"/>
</p:tagLst>
</file>

<file path=ppt/tags/tag95.xml><?xml version="1.0" encoding="utf-8"?>
<p:tagLst xmlns:a="http://schemas.openxmlformats.org/drawingml/2006/main" xmlns:r="http://schemas.openxmlformats.org/officeDocument/2006/relationships" xmlns:p="http://schemas.openxmlformats.org/presentationml/2006/main">
  <p:tag name="MH" val="20190304180806"/>
  <p:tag name="MH_LIBRARY" val="GRAPHIC"/>
  <p:tag name="MH_TYPE" val="Other"/>
  <p:tag name="MH_ORDER" val="16"/>
</p:tagLst>
</file>

<file path=ppt/tags/tag96.xml><?xml version="1.0" encoding="utf-8"?>
<p:tagLst xmlns:a="http://schemas.openxmlformats.org/drawingml/2006/main" xmlns:r="http://schemas.openxmlformats.org/officeDocument/2006/relationships" xmlns:p="http://schemas.openxmlformats.org/presentationml/2006/main">
  <p:tag name="MH" val="20190304180806"/>
  <p:tag name="MH_LIBRARY" val="GRAPHIC"/>
  <p:tag name="MH_TYPE" val="SubTitle"/>
  <p:tag name="MH_ORDER" val="1"/>
</p:tagLst>
</file>

<file path=ppt/tags/tag97.xml><?xml version="1.0" encoding="utf-8"?>
<p:tagLst xmlns:a="http://schemas.openxmlformats.org/drawingml/2006/main" xmlns:r="http://schemas.openxmlformats.org/officeDocument/2006/relationships" xmlns:p="http://schemas.openxmlformats.org/presentationml/2006/main">
  <p:tag name="MH" val="20190304180806"/>
  <p:tag name="MH_LIBRARY" val="GRAPHIC"/>
  <p:tag name="MH_TYPE" val="SubTitle"/>
  <p:tag name="MH_ORDER" val="1"/>
</p:tagLst>
</file>

<file path=ppt/tags/tag98.xml><?xml version="1.0" encoding="utf-8"?>
<p:tagLst xmlns:a="http://schemas.openxmlformats.org/drawingml/2006/main" xmlns:r="http://schemas.openxmlformats.org/officeDocument/2006/relationships" xmlns:p="http://schemas.openxmlformats.org/presentationml/2006/main">
  <p:tag name="MH" val="20190304180806"/>
  <p:tag name="MH_LIBRARY" val="GRAPHIC"/>
  <p:tag name="MH_TYPE" val="SubTitle"/>
  <p:tag name="MH_ORDER" val="1"/>
</p:tagLst>
</file>

<file path=ppt/tags/tag99.xml><?xml version="1.0" encoding="utf-8"?>
<p:tagLst xmlns:a="http://schemas.openxmlformats.org/drawingml/2006/main" xmlns:r="http://schemas.openxmlformats.org/officeDocument/2006/relationships" xmlns:p="http://schemas.openxmlformats.org/presentationml/2006/main">
  <p:tag name="MH" val="20190304180806"/>
  <p:tag name="MH_LIBRARY" val="GRAPHIC"/>
  <p:tag name="MH_TYPE" val="SubTitle"/>
  <p:tag name="MH_ORDER"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1379</TotalTime>
  <Words>2202</Words>
  <Application>Microsoft Office PowerPoint</Application>
  <PresentationFormat>Widescreen</PresentationFormat>
  <Paragraphs>302</Paragraphs>
  <Slides>25</Slides>
  <Notes>25</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SimSun</vt:lpstr>
      <vt:lpstr>Arial</vt:lpstr>
      <vt:lpstr>Calibri</vt:lpstr>
      <vt:lpstr>等线</vt:lpstr>
      <vt:lpstr>等线 Light</vt:lpstr>
      <vt:lpstr>Noto Sans S Chinese Medium</vt:lpstr>
      <vt:lpstr>Times New Roman</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演示文稿</dc:title>
  <dc:creator>Administrator</dc:creator>
  <cp:lastModifiedBy>dinh thao</cp:lastModifiedBy>
  <cp:revision>310</cp:revision>
  <dcterms:created xsi:type="dcterms:W3CDTF">2019-03-04T01:43:27Z</dcterms:created>
  <dcterms:modified xsi:type="dcterms:W3CDTF">2024-12-28T16:52:53Z</dcterms:modified>
</cp:coreProperties>
</file>